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1" r:id="rId3"/>
    <p:sldMasterId id="2147483688" r:id="rId4"/>
  </p:sldMasterIdLst>
  <p:notesMasterIdLst>
    <p:notesMasterId r:id="rId54"/>
  </p:notesMasterIdLst>
  <p:sldIdLst>
    <p:sldId id="256" r:id="rId5"/>
    <p:sldId id="282" r:id="rId6"/>
    <p:sldId id="289" r:id="rId7"/>
    <p:sldId id="292" r:id="rId8"/>
    <p:sldId id="293" r:id="rId9"/>
    <p:sldId id="283" r:id="rId10"/>
    <p:sldId id="286" r:id="rId11"/>
    <p:sldId id="295" r:id="rId12"/>
    <p:sldId id="285" r:id="rId13"/>
    <p:sldId id="279" r:id="rId14"/>
    <p:sldId id="257" r:id="rId15"/>
    <p:sldId id="270" r:id="rId16"/>
    <p:sldId id="10209" r:id="rId17"/>
    <p:sldId id="10207" r:id="rId18"/>
    <p:sldId id="10208" r:id="rId19"/>
    <p:sldId id="10210" r:id="rId20"/>
    <p:sldId id="10211" r:id="rId21"/>
    <p:sldId id="10212" r:id="rId22"/>
    <p:sldId id="10213" r:id="rId23"/>
    <p:sldId id="10216" r:id="rId24"/>
    <p:sldId id="10214" r:id="rId25"/>
    <p:sldId id="10215" r:id="rId26"/>
    <p:sldId id="10217" r:id="rId27"/>
    <p:sldId id="259" r:id="rId28"/>
    <p:sldId id="260" r:id="rId29"/>
    <p:sldId id="261" r:id="rId30"/>
    <p:sldId id="262" r:id="rId31"/>
    <p:sldId id="263" r:id="rId32"/>
    <p:sldId id="264" r:id="rId33"/>
    <p:sldId id="266" r:id="rId34"/>
    <p:sldId id="258" r:id="rId35"/>
    <p:sldId id="267" r:id="rId36"/>
    <p:sldId id="271" r:id="rId37"/>
    <p:sldId id="272" r:id="rId38"/>
    <p:sldId id="273" r:id="rId39"/>
    <p:sldId id="274" r:id="rId40"/>
    <p:sldId id="275" r:id="rId41"/>
    <p:sldId id="276" r:id="rId42"/>
    <p:sldId id="277" r:id="rId43"/>
    <p:sldId id="278" r:id="rId44"/>
    <p:sldId id="721" r:id="rId45"/>
    <p:sldId id="5224" r:id="rId46"/>
    <p:sldId id="10193" r:id="rId47"/>
    <p:sldId id="1527" r:id="rId48"/>
    <p:sldId id="10194" r:id="rId49"/>
    <p:sldId id="10195" r:id="rId50"/>
    <p:sldId id="280" r:id="rId51"/>
    <p:sldId id="297" r:id="rId52"/>
    <p:sldId id="298" r:id="rId53"/>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C6F96-5550-204C-BFAC-05E27A2EC6AF}" v="229" dt="2022-12-08T02:40:15.75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80540"/>
  </p:normalViewPr>
  <p:slideViewPr>
    <p:cSldViewPr snapToGrid="0">
      <p:cViewPr varScale="1">
        <p:scale>
          <a:sx n="97" d="100"/>
          <a:sy n="97" d="100"/>
        </p:scale>
        <p:origin x="20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suke Takahashi" userId="a3db1eab-8987-4160-b949-372b06a7df04" providerId="ADAL" clId="{070C6F96-5550-204C-BFAC-05E27A2EC6AF}"/>
    <pc:docChg chg="undo custSel addSld delSld modSld sldOrd">
      <pc:chgData name="Keisuke Takahashi" userId="a3db1eab-8987-4160-b949-372b06a7df04" providerId="ADAL" clId="{070C6F96-5550-204C-BFAC-05E27A2EC6AF}" dt="2022-12-08T03:00:23.006" v="8595" actId="20577"/>
      <pc:docMkLst>
        <pc:docMk/>
      </pc:docMkLst>
      <pc:sldChg chg="modNotesTx">
        <pc:chgData name="Keisuke Takahashi" userId="a3db1eab-8987-4160-b949-372b06a7df04" providerId="ADAL" clId="{070C6F96-5550-204C-BFAC-05E27A2EC6AF}" dt="2022-11-15T06:21:47.180" v="45" actId="20577"/>
        <pc:sldMkLst>
          <pc:docMk/>
          <pc:sldMk cId="3168559983" sldId="257"/>
        </pc:sldMkLst>
      </pc:sldChg>
      <pc:sldChg chg="addSp delSp modSp mod">
        <pc:chgData name="Keisuke Takahashi" userId="a3db1eab-8987-4160-b949-372b06a7df04" providerId="ADAL" clId="{070C6F96-5550-204C-BFAC-05E27A2EC6AF}" dt="2022-12-08T02:14:56.193" v="6458" actId="21"/>
        <pc:sldMkLst>
          <pc:docMk/>
          <pc:sldMk cId="2021548656" sldId="259"/>
        </pc:sldMkLst>
        <pc:picChg chg="add del mod">
          <ac:chgData name="Keisuke Takahashi" userId="a3db1eab-8987-4160-b949-372b06a7df04" providerId="ADAL" clId="{070C6F96-5550-204C-BFAC-05E27A2EC6AF}" dt="2022-12-08T02:14:56.193" v="6458" actId="21"/>
          <ac:picMkLst>
            <pc:docMk/>
            <pc:sldMk cId="2021548656" sldId="259"/>
            <ac:picMk id="4" creationId="{28CC0107-4C92-5C32-FF6E-01AA61024017}"/>
          </ac:picMkLst>
        </pc:picChg>
      </pc:sldChg>
      <pc:sldChg chg="addSp delSp modSp mod">
        <pc:chgData name="Keisuke Takahashi" userId="a3db1eab-8987-4160-b949-372b06a7df04" providerId="ADAL" clId="{070C6F96-5550-204C-BFAC-05E27A2EC6AF}" dt="2022-12-08T02:21:01.618" v="6727" actId="21"/>
        <pc:sldMkLst>
          <pc:docMk/>
          <pc:sldMk cId="2493860472" sldId="260"/>
        </pc:sldMkLst>
        <pc:spChg chg="add del mod">
          <ac:chgData name="Keisuke Takahashi" userId="a3db1eab-8987-4160-b949-372b06a7df04" providerId="ADAL" clId="{070C6F96-5550-204C-BFAC-05E27A2EC6AF}" dt="2022-12-08T02:17:55.211" v="6714" actId="478"/>
          <ac:spMkLst>
            <pc:docMk/>
            <pc:sldMk cId="2493860472" sldId="260"/>
            <ac:spMk id="10" creationId="{05B8E6AB-724A-AC2D-D0E4-C5D181DE9329}"/>
          </ac:spMkLst>
        </pc:spChg>
        <pc:picChg chg="add mod modCrop">
          <ac:chgData name="Keisuke Takahashi" userId="a3db1eab-8987-4160-b949-372b06a7df04" providerId="ADAL" clId="{070C6F96-5550-204C-BFAC-05E27A2EC6AF}" dt="2022-12-08T02:16:38.140" v="6643"/>
          <ac:picMkLst>
            <pc:docMk/>
            <pc:sldMk cId="2493860472" sldId="260"/>
            <ac:picMk id="8" creationId="{A426F67A-5D5F-85FF-92F5-82E357DC9AB0}"/>
          </ac:picMkLst>
        </pc:picChg>
        <pc:picChg chg="add mod">
          <ac:chgData name="Keisuke Takahashi" userId="a3db1eab-8987-4160-b949-372b06a7df04" providerId="ADAL" clId="{070C6F96-5550-204C-BFAC-05E27A2EC6AF}" dt="2022-12-08T02:20:20.281" v="6721" actId="1076"/>
          <ac:picMkLst>
            <pc:docMk/>
            <pc:sldMk cId="2493860472" sldId="260"/>
            <ac:picMk id="12" creationId="{CC23320E-8617-446E-0405-119593ED467F}"/>
          </ac:picMkLst>
        </pc:picChg>
        <pc:picChg chg="add del mod">
          <ac:chgData name="Keisuke Takahashi" userId="a3db1eab-8987-4160-b949-372b06a7df04" providerId="ADAL" clId="{070C6F96-5550-204C-BFAC-05E27A2EC6AF}" dt="2022-12-08T02:21:01.618" v="6727" actId="21"/>
          <ac:picMkLst>
            <pc:docMk/>
            <pc:sldMk cId="2493860472" sldId="260"/>
            <ac:picMk id="13" creationId="{E1E8B6AB-86C7-7211-5824-0B277C281602}"/>
          </ac:picMkLst>
        </pc:picChg>
        <pc:picChg chg="add del mod">
          <ac:chgData name="Keisuke Takahashi" userId="a3db1eab-8987-4160-b949-372b06a7df04" providerId="ADAL" clId="{070C6F96-5550-204C-BFAC-05E27A2EC6AF}" dt="2022-12-08T02:21:01.618" v="6727" actId="21"/>
          <ac:picMkLst>
            <pc:docMk/>
            <pc:sldMk cId="2493860472" sldId="260"/>
            <ac:picMk id="14" creationId="{E081348E-67E8-0557-A182-BCD615551F2C}"/>
          </ac:picMkLst>
        </pc:picChg>
      </pc:sldChg>
      <pc:sldChg chg="addSp delSp modSp mod modNotesTx">
        <pc:chgData name="Keisuke Takahashi" userId="a3db1eab-8987-4160-b949-372b06a7df04" providerId="ADAL" clId="{070C6F96-5550-204C-BFAC-05E27A2EC6AF}" dt="2022-12-08T03:00:23.006" v="8595" actId="20577"/>
        <pc:sldMkLst>
          <pc:docMk/>
          <pc:sldMk cId="1170447892" sldId="261"/>
        </pc:sldMkLst>
        <pc:picChg chg="add mod">
          <ac:chgData name="Keisuke Takahashi" userId="a3db1eab-8987-4160-b949-372b06a7df04" providerId="ADAL" clId="{070C6F96-5550-204C-BFAC-05E27A2EC6AF}" dt="2022-12-08T02:16:45.372" v="6644"/>
          <ac:picMkLst>
            <pc:docMk/>
            <pc:sldMk cId="1170447892" sldId="261"/>
            <ac:picMk id="14" creationId="{4D81A91C-7DC7-04A3-C14D-21B4AA1C2519}"/>
          </ac:picMkLst>
        </pc:picChg>
        <pc:picChg chg="add mod">
          <ac:chgData name="Keisuke Takahashi" userId="a3db1eab-8987-4160-b949-372b06a7df04" providerId="ADAL" clId="{070C6F96-5550-204C-BFAC-05E27A2EC6AF}" dt="2022-12-08T02:21:05.740" v="6728"/>
          <ac:picMkLst>
            <pc:docMk/>
            <pc:sldMk cId="1170447892" sldId="261"/>
            <ac:picMk id="16" creationId="{A3020547-C1E3-A5BA-C37E-B31AAC4FA1B6}"/>
          </ac:picMkLst>
        </pc:picChg>
        <pc:picChg chg="add del mod">
          <ac:chgData name="Keisuke Takahashi" userId="a3db1eab-8987-4160-b949-372b06a7df04" providerId="ADAL" clId="{070C6F96-5550-204C-BFAC-05E27A2EC6AF}" dt="2022-12-08T02:21:08.302" v="6729" actId="21"/>
          <ac:picMkLst>
            <pc:docMk/>
            <pc:sldMk cId="1170447892" sldId="261"/>
            <ac:picMk id="17" creationId="{93F5AF50-722B-3036-841B-0C2706093DDD}"/>
          </ac:picMkLst>
        </pc:picChg>
      </pc:sldChg>
      <pc:sldChg chg="addSp modSp">
        <pc:chgData name="Keisuke Takahashi" userId="a3db1eab-8987-4160-b949-372b06a7df04" providerId="ADAL" clId="{070C6F96-5550-204C-BFAC-05E27A2EC6AF}" dt="2022-12-08T02:21:10.992" v="6730"/>
        <pc:sldMkLst>
          <pc:docMk/>
          <pc:sldMk cId="1988251883" sldId="262"/>
        </pc:sldMkLst>
        <pc:picChg chg="add mod">
          <ac:chgData name="Keisuke Takahashi" userId="a3db1eab-8987-4160-b949-372b06a7df04" providerId="ADAL" clId="{070C6F96-5550-204C-BFAC-05E27A2EC6AF}" dt="2022-12-08T02:16:49.390" v="6645"/>
          <ac:picMkLst>
            <pc:docMk/>
            <pc:sldMk cId="1988251883" sldId="262"/>
            <ac:picMk id="4" creationId="{5ADCD281-A9A3-8A77-E213-142AD084C557}"/>
          </ac:picMkLst>
        </pc:picChg>
        <pc:picChg chg="add mod">
          <ac:chgData name="Keisuke Takahashi" userId="a3db1eab-8987-4160-b949-372b06a7df04" providerId="ADAL" clId="{070C6F96-5550-204C-BFAC-05E27A2EC6AF}" dt="2022-12-08T02:21:10.992" v="6730"/>
          <ac:picMkLst>
            <pc:docMk/>
            <pc:sldMk cId="1988251883" sldId="262"/>
            <ac:picMk id="7" creationId="{29E1CD3C-CD17-7ED2-C728-B4044913C8DB}"/>
          </ac:picMkLst>
        </pc:picChg>
      </pc:sldChg>
      <pc:sldChg chg="modNotesTx">
        <pc:chgData name="Keisuke Takahashi" userId="a3db1eab-8987-4160-b949-372b06a7df04" providerId="ADAL" clId="{070C6F96-5550-204C-BFAC-05E27A2EC6AF}" dt="2022-11-15T09:07:17.566" v="4829" actId="20577"/>
        <pc:sldMkLst>
          <pc:docMk/>
          <pc:sldMk cId="3193949978" sldId="270"/>
        </pc:sldMkLst>
      </pc:sldChg>
      <pc:sldChg chg="mod modShow">
        <pc:chgData name="Keisuke Takahashi" userId="a3db1eab-8987-4160-b949-372b06a7df04" providerId="ADAL" clId="{070C6F96-5550-204C-BFAC-05E27A2EC6AF}" dt="2022-11-24T02:39:56.138" v="6445" actId="729"/>
        <pc:sldMkLst>
          <pc:docMk/>
          <pc:sldMk cId="3068987000" sldId="272"/>
        </pc:sldMkLst>
      </pc:sldChg>
      <pc:sldChg chg="mod modShow">
        <pc:chgData name="Keisuke Takahashi" userId="a3db1eab-8987-4160-b949-372b06a7df04" providerId="ADAL" clId="{070C6F96-5550-204C-BFAC-05E27A2EC6AF}" dt="2022-11-24T02:39:47.579" v="6444" actId="729"/>
        <pc:sldMkLst>
          <pc:docMk/>
          <pc:sldMk cId="1894561030" sldId="273"/>
        </pc:sldMkLst>
      </pc:sldChg>
      <pc:sldChg chg="mod modShow">
        <pc:chgData name="Keisuke Takahashi" userId="a3db1eab-8987-4160-b949-372b06a7df04" providerId="ADAL" clId="{070C6F96-5550-204C-BFAC-05E27A2EC6AF}" dt="2022-11-24T02:39:39.939" v="6443" actId="729"/>
        <pc:sldMkLst>
          <pc:docMk/>
          <pc:sldMk cId="134841290" sldId="274"/>
        </pc:sldMkLst>
      </pc:sldChg>
      <pc:sldChg chg="mod modShow">
        <pc:chgData name="Keisuke Takahashi" userId="a3db1eab-8987-4160-b949-372b06a7df04" providerId="ADAL" clId="{070C6F96-5550-204C-BFAC-05E27A2EC6AF}" dt="2022-11-24T02:18:43.131" v="6274" actId="729"/>
        <pc:sldMkLst>
          <pc:docMk/>
          <pc:sldMk cId="2980326372" sldId="276"/>
        </pc:sldMkLst>
      </pc:sldChg>
      <pc:sldChg chg="addSp mod modAnim">
        <pc:chgData name="Keisuke Takahashi" userId="a3db1eab-8987-4160-b949-372b06a7df04" providerId="ADAL" clId="{070C6F96-5550-204C-BFAC-05E27A2EC6AF}" dt="2022-11-24T02:42:13.670" v="6450"/>
        <pc:sldMkLst>
          <pc:docMk/>
          <pc:sldMk cId="1835246785" sldId="282"/>
        </pc:sldMkLst>
        <pc:grpChg chg="add">
          <ac:chgData name="Keisuke Takahashi" userId="a3db1eab-8987-4160-b949-372b06a7df04" providerId="ADAL" clId="{070C6F96-5550-204C-BFAC-05E27A2EC6AF}" dt="2022-11-24T02:41:51.584" v="6446" actId="164"/>
          <ac:grpSpMkLst>
            <pc:docMk/>
            <pc:sldMk cId="1835246785" sldId="282"/>
            <ac:grpSpMk id="3" creationId="{674D05A6-91E2-705E-FE97-F4D3088CF927}"/>
          </ac:grpSpMkLst>
        </pc:grpChg>
      </pc:sldChg>
      <pc:sldChg chg="modNotesTx">
        <pc:chgData name="Keisuke Takahashi" userId="a3db1eab-8987-4160-b949-372b06a7df04" providerId="ADAL" clId="{070C6F96-5550-204C-BFAC-05E27A2EC6AF}" dt="2022-11-15T09:11:50.738" v="4847"/>
        <pc:sldMkLst>
          <pc:docMk/>
          <pc:sldMk cId="1518802677" sldId="10195"/>
        </pc:sldMkLst>
      </pc:sldChg>
      <pc:sldChg chg="modNotesTx">
        <pc:chgData name="Keisuke Takahashi" userId="a3db1eab-8987-4160-b949-372b06a7df04" providerId="ADAL" clId="{070C6F96-5550-204C-BFAC-05E27A2EC6AF}" dt="2022-11-15T09:13:28.102" v="4868" actId="20577"/>
        <pc:sldMkLst>
          <pc:docMk/>
          <pc:sldMk cId="389698563" sldId="10196"/>
        </pc:sldMkLst>
      </pc:sldChg>
      <pc:sldChg chg="modNotesTx">
        <pc:chgData name="Keisuke Takahashi" userId="a3db1eab-8987-4160-b949-372b06a7df04" providerId="ADAL" clId="{070C6F96-5550-204C-BFAC-05E27A2EC6AF}" dt="2022-11-15T09:13:43.191" v="4874" actId="20577"/>
        <pc:sldMkLst>
          <pc:docMk/>
          <pc:sldMk cId="203746402" sldId="10199"/>
        </pc:sldMkLst>
      </pc:sldChg>
      <pc:sldChg chg="modNotesTx">
        <pc:chgData name="Keisuke Takahashi" userId="a3db1eab-8987-4160-b949-372b06a7df04" providerId="ADAL" clId="{070C6F96-5550-204C-BFAC-05E27A2EC6AF}" dt="2022-11-15T09:13:37.961" v="4871" actId="20577"/>
        <pc:sldMkLst>
          <pc:docMk/>
          <pc:sldMk cId="2446047647" sldId="10201"/>
        </pc:sldMkLst>
      </pc:sldChg>
      <pc:sldChg chg="mod modShow">
        <pc:chgData name="Keisuke Takahashi" userId="a3db1eab-8987-4160-b949-372b06a7df04" providerId="ADAL" clId="{070C6F96-5550-204C-BFAC-05E27A2EC6AF}" dt="2022-11-16T01:14:36.162" v="4876" actId="729"/>
        <pc:sldMkLst>
          <pc:docMk/>
          <pc:sldMk cId="4185790243" sldId="10202"/>
        </pc:sldMkLst>
      </pc:sldChg>
      <pc:sldChg chg="mod modShow">
        <pc:chgData name="Keisuke Takahashi" userId="a3db1eab-8987-4160-b949-372b06a7df04" providerId="ADAL" clId="{070C6F96-5550-204C-BFAC-05E27A2EC6AF}" dt="2022-11-16T01:14:32.191" v="4875" actId="729"/>
        <pc:sldMkLst>
          <pc:docMk/>
          <pc:sldMk cId="2544358428" sldId="10203"/>
        </pc:sldMkLst>
      </pc:sldChg>
      <pc:sldChg chg="addSp delSp modSp add del mod delAnim modAnim">
        <pc:chgData name="Keisuke Takahashi" userId="a3db1eab-8987-4160-b949-372b06a7df04" providerId="ADAL" clId="{070C6F96-5550-204C-BFAC-05E27A2EC6AF}" dt="2022-11-24T00:59:52.853" v="4925" actId="2696"/>
        <pc:sldMkLst>
          <pc:docMk/>
          <pc:sldMk cId="3390126878" sldId="10206"/>
        </pc:sldMkLst>
        <pc:spChg chg="add del mod">
          <ac:chgData name="Keisuke Takahashi" userId="a3db1eab-8987-4160-b949-372b06a7df04" providerId="ADAL" clId="{070C6F96-5550-204C-BFAC-05E27A2EC6AF}" dt="2022-11-24T00:58:51.961" v="4915" actId="478"/>
          <ac:spMkLst>
            <pc:docMk/>
            <pc:sldMk cId="3390126878" sldId="10206"/>
            <ac:spMk id="3" creationId="{54D8985F-4880-0B94-ADBB-DA914429CF4F}"/>
          </ac:spMkLst>
        </pc:spChg>
        <pc:spChg chg="del">
          <ac:chgData name="Keisuke Takahashi" userId="a3db1eab-8987-4160-b949-372b06a7df04" providerId="ADAL" clId="{070C6F96-5550-204C-BFAC-05E27A2EC6AF}" dt="2022-11-24T00:58:51.961" v="4915" actId="478"/>
          <ac:spMkLst>
            <pc:docMk/>
            <pc:sldMk cId="3390126878" sldId="10206"/>
            <ac:spMk id="6" creationId="{FA7BA4F1-CE1F-EF4B-E4C5-3265F4EDBE01}"/>
          </ac:spMkLst>
        </pc:spChg>
        <pc:spChg chg="del">
          <ac:chgData name="Keisuke Takahashi" userId="a3db1eab-8987-4160-b949-372b06a7df04" providerId="ADAL" clId="{070C6F96-5550-204C-BFAC-05E27A2EC6AF}" dt="2022-11-24T00:58:51.961" v="4915" actId="478"/>
          <ac:spMkLst>
            <pc:docMk/>
            <pc:sldMk cId="3390126878" sldId="10206"/>
            <ac:spMk id="8" creationId="{F7126EA8-726A-183B-848E-FB461B86E814}"/>
          </ac:spMkLst>
        </pc:spChg>
        <pc:spChg chg="del">
          <ac:chgData name="Keisuke Takahashi" userId="a3db1eab-8987-4160-b949-372b06a7df04" providerId="ADAL" clId="{070C6F96-5550-204C-BFAC-05E27A2EC6AF}" dt="2022-11-24T00:58:51.961" v="4915" actId="478"/>
          <ac:spMkLst>
            <pc:docMk/>
            <pc:sldMk cId="3390126878" sldId="10206"/>
            <ac:spMk id="12" creationId="{B9AE9D8D-82D4-31A4-2206-2E3A52267CE3}"/>
          </ac:spMkLst>
        </pc:spChg>
        <pc:picChg chg="del">
          <ac:chgData name="Keisuke Takahashi" userId="a3db1eab-8987-4160-b949-372b06a7df04" providerId="ADAL" clId="{070C6F96-5550-204C-BFAC-05E27A2EC6AF}" dt="2022-11-24T00:58:51.961" v="4915" actId="478"/>
          <ac:picMkLst>
            <pc:docMk/>
            <pc:sldMk cId="3390126878" sldId="10206"/>
            <ac:picMk id="5" creationId="{AD525248-1DA0-17E1-EE6F-47623D4EF594}"/>
          </ac:picMkLst>
        </pc:picChg>
        <pc:picChg chg="add del mod">
          <ac:chgData name="Keisuke Takahashi" userId="a3db1eab-8987-4160-b949-372b06a7df04" providerId="ADAL" clId="{070C6F96-5550-204C-BFAC-05E27A2EC6AF}" dt="2022-11-24T00:59:19.287" v="4918" actId="478"/>
          <ac:picMkLst>
            <pc:docMk/>
            <pc:sldMk cId="3390126878" sldId="10206"/>
            <ac:picMk id="7" creationId="{01F8F5CD-CB72-6E30-5636-1BD64FE6124D}"/>
          </ac:picMkLst>
        </pc:picChg>
        <pc:picChg chg="del">
          <ac:chgData name="Keisuke Takahashi" userId="a3db1eab-8987-4160-b949-372b06a7df04" providerId="ADAL" clId="{070C6F96-5550-204C-BFAC-05E27A2EC6AF}" dt="2022-11-24T00:58:51.961" v="4915" actId="478"/>
          <ac:picMkLst>
            <pc:docMk/>
            <pc:sldMk cId="3390126878" sldId="10206"/>
            <ac:picMk id="10" creationId="{2163D0CD-E5F8-672A-6E37-E2C453E31ED7}"/>
          </ac:picMkLst>
        </pc:picChg>
        <pc:picChg chg="del">
          <ac:chgData name="Keisuke Takahashi" userId="a3db1eab-8987-4160-b949-372b06a7df04" providerId="ADAL" clId="{070C6F96-5550-204C-BFAC-05E27A2EC6AF}" dt="2022-11-24T00:58:51.961" v="4915" actId="478"/>
          <ac:picMkLst>
            <pc:docMk/>
            <pc:sldMk cId="3390126878" sldId="10206"/>
            <ac:picMk id="14" creationId="{D7EDC746-2704-2664-CF95-CE347D5CD886}"/>
          </ac:picMkLst>
        </pc:picChg>
      </pc:sldChg>
      <pc:sldChg chg="addSp modSp add mod modAnim modNotesTx">
        <pc:chgData name="Keisuke Takahashi" userId="a3db1eab-8987-4160-b949-372b06a7df04" providerId="ADAL" clId="{070C6F96-5550-204C-BFAC-05E27A2EC6AF}" dt="2022-11-24T02:26:29.574" v="6422"/>
        <pc:sldMkLst>
          <pc:docMk/>
          <pc:sldMk cId="2060511470" sldId="10207"/>
        </pc:sldMkLst>
        <pc:spChg chg="add mod">
          <ac:chgData name="Keisuke Takahashi" userId="a3db1eab-8987-4160-b949-372b06a7df04" providerId="ADAL" clId="{070C6F96-5550-204C-BFAC-05E27A2EC6AF}" dt="2022-11-24T01:05:26.854" v="5049" actId="1076"/>
          <ac:spMkLst>
            <pc:docMk/>
            <pc:sldMk cId="2060511470" sldId="10207"/>
            <ac:spMk id="3" creationId="{3ADB98FC-131D-1FDB-0DD3-53B2D5A1957C}"/>
          </ac:spMkLst>
        </pc:spChg>
        <pc:spChg chg="add mod">
          <ac:chgData name="Keisuke Takahashi" userId="a3db1eab-8987-4160-b949-372b06a7df04" providerId="ADAL" clId="{070C6F96-5550-204C-BFAC-05E27A2EC6AF}" dt="2022-11-24T01:07:46.225" v="5184" actId="1076"/>
          <ac:spMkLst>
            <pc:docMk/>
            <pc:sldMk cId="2060511470" sldId="10207"/>
            <ac:spMk id="14" creationId="{A86EEFCC-36AB-A2A2-717E-4562E399FEAB}"/>
          </ac:spMkLst>
        </pc:spChg>
        <pc:spChg chg="add mod">
          <ac:chgData name="Keisuke Takahashi" userId="a3db1eab-8987-4160-b949-372b06a7df04" providerId="ADAL" clId="{070C6F96-5550-204C-BFAC-05E27A2EC6AF}" dt="2022-11-24T02:22:08.682" v="6392" actId="255"/>
          <ac:spMkLst>
            <pc:docMk/>
            <pc:sldMk cId="2060511470" sldId="10207"/>
            <ac:spMk id="15" creationId="{9E7A5857-5316-DF96-A3AD-8D761F9D32EF}"/>
          </ac:spMkLst>
        </pc:spChg>
        <pc:spChg chg="mod">
          <ac:chgData name="Keisuke Takahashi" userId="a3db1eab-8987-4160-b949-372b06a7df04" providerId="ADAL" clId="{070C6F96-5550-204C-BFAC-05E27A2EC6AF}" dt="2022-11-24T01:21:52.486" v="5377" actId="115"/>
          <ac:spMkLst>
            <pc:docMk/>
            <pc:sldMk cId="2060511470" sldId="10207"/>
            <ac:spMk id="16" creationId="{E1A2A734-749B-5DD8-0821-2ED96765722B}"/>
          </ac:spMkLst>
        </pc:spChg>
        <pc:grpChg chg="add">
          <ac:chgData name="Keisuke Takahashi" userId="a3db1eab-8987-4160-b949-372b06a7df04" providerId="ADAL" clId="{070C6F96-5550-204C-BFAC-05E27A2EC6AF}" dt="2022-11-24T02:26:04.429" v="6420" actId="164"/>
          <ac:grpSpMkLst>
            <pc:docMk/>
            <pc:sldMk cId="2060511470" sldId="10207"/>
            <ac:grpSpMk id="17" creationId="{9D4823BA-E7D8-EEAA-CD3E-EAB27990E482}"/>
          </ac:grpSpMkLst>
        </pc:grpChg>
        <pc:picChg chg="mod">
          <ac:chgData name="Keisuke Takahashi" userId="a3db1eab-8987-4160-b949-372b06a7df04" providerId="ADAL" clId="{070C6F96-5550-204C-BFAC-05E27A2EC6AF}" dt="2022-11-24T01:05:26.854" v="5049" actId="1076"/>
          <ac:picMkLst>
            <pc:docMk/>
            <pc:sldMk cId="2060511470" sldId="10207"/>
            <ac:picMk id="7" creationId="{01F8F5CD-CB72-6E30-5636-1BD64FE6124D}"/>
          </ac:picMkLst>
        </pc:picChg>
        <pc:cxnChg chg="add mod">
          <ac:chgData name="Keisuke Takahashi" userId="a3db1eab-8987-4160-b949-372b06a7df04" providerId="ADAL" clId="{070C6F96-5550-204C-BFAC-05E27A2EC6AF}" dt="2022-11-24T01:05:26.854" v="5049" actId="1076"/>
          <ac:cxnSpMkLst>
            <pc:docMk/>
            <pc:sldMk cId="2060511470" sldId="10207"/>
            <ac:cxnSpMk id="6" creationId="{D71FF8B3-3071-9716-8FEB-FD00F2C5A81B}"/>
          </ac:cxnSpMkLst>
        </pc:cxnChg>
        <pc:cxnChg chg="add mod">
          <ac:chgData name="Keisuke Takahashi" userId="a3db1eab-8987-4160-b949-372b06a7df04" providerId="ADAL" clId="{070C6F96-5550-204C-BFAC-05E27A2EC6AF}" dt="2022-11-24T01:05:26.854" v="5049" actId="1076"/>
          <ac:cxnSpMkLst>
            <pc:docMk/>
            <pc:sldMk cId="2060511470" sldId="10207"/>
            <ac:cxnSpMk id="8" creationId="{239FBE1C-31C2-7461-485B-4347BF6A7677}"/>
          </ac:cxnSpMkLst>
        </pc:cxnChg>
        <pc:cxnChg chg="add mod">
          <ac:chgData name="Keisuke Takahashi" userId="a3db1eab-8987-4160-b949-372b06a7df04" providerId="ADAL" clId="{070C6F96-5550-204C-BFAC-05E27A2EC6AF}" dt="2022-11-24T01:05:26.854" v="5049" actId="1076"/>
          <ac:cxnSpMkLst>
            <pc:docMk/>
            <pc:sldMk cId="2060511470" sldId="10207"/>
            <ac:cxnSpMk id="11" creationId="{E95DAF78-3C78-DA2D-A6ED-31DD2347EAB0}"/>
          </ac:cxnSpMkLst>
        </pc:cxnChg>
      </pc:sldChg>
      <pc:sldChg chg="addSp delSp modSp add mod">
        <pc:chgData name="Keisuke Takahashi" userId="a3db1eab-8987-4160-b949-372b06a7df04" providerId="ADAL" clId="{070C6F96-5550-204C-BFAC-05E27A2EC6AF}" dt="2022-11-24T01:22:04.381" v="5379" actId="115"/>
        <pc:sldMkLst>
          <pc:docMk/>
          <pc:sldMk cId="2050570282" sldId="10208"/>
        </pc:sldMkLst>
        <pc:spChg chg="add del">
          <ac:chgData name="Keisuke Takahashi" userId="a3db1eab-8987-4160-b949-372b06a7df04" providerId="ADAL" clId="{070C6F96-5550-204C-BFAC-05E27A2EC6AF}" dt="2022-11-24T00:59:39.084" v="4922" actId="478"/>
          <ac:spMkLst>
            <pc:docMk/>
            <pc:sldMk cId="2050570282" sldId="10208"/>
            <ac:spMk id="8" creationId="{F7126EA8-726A-183B-848E-FB461B86E814}"/>
          </ac:spMkLst>
        </pc:spChg>
        <pc:spChg chg="add del mod">
          <ac:chgData name="Keisuke Takahashi" userId="a3db1eab-8987-4160-b949-372b06a7df04" providerId="ADAL" clId="{070C6F96-5550-204C-BFAC-05E27A2EC6AF}" dt="2022-11-24T01:22:04.381" v="5379" actId="115"/>
          <ac:spMkLst>
            <pc:docMk/>
            <pc:sldMk cId="2050570282" sldId="10208"/>
            <ac:spMk id="16" creationId="{E1A2A734-749B-5DD8-0821-2ED96765722B}"/>
          </ac:spMkLst>
        </pc:spChg>
        <pc:picChg chg="add del">
          <ac:chgData name="Keisuke Takahashi" userId="a3db1eab-8987-4160-b949-372b06a7df04" providerId="ADAL" clId="{070C6F96-5550-204C-BFAC-05E27A2EC6AF}" dt="2022-11-24T00:59:39.084" v="4922" actId="478"/>
          <ac:picMkLst>
            <pc:docMk/>
            <pc:sldMk cId="2050570282" sldId="10208"/>
            <ac:picMk id="10" creationId="{2163D0CD-E5F8-672A-6E37-E2C453E31ED7}"/>
          </ac:picMkLst>
        </pc:picChg>
        <pc:picChg chg="add del">
          <ac:chgData name="Keisuke Takahashi" userId="a3db1eab-8987-4160-b949-372b06a7df04" providerId="ADAL" clId="{070C6F96-5550-204C-BFAC-05E27A2EC6AF}" dt="2022-11-24T00:59:39.788" v="4923" actId="478"/>
          <ac:picMkLst>
            <pc:docMk/>
            <pc:sldMk cId="2050570282" sldId="10208"/>
            <ac:picMk id="18" creationId="{8C42313F-5E96-5C1E-58D5-B604F7E7AE50}"/>
          </ac:picMkLst>
        </pc:picChg>
      </pc:sldChg>
      <pc:sldChg chg="addSp modSp add mod modNotesTx">
        <pc:chgData name="Keisuke Takahashi" userId="a3db1eab-8987-4160-b949-372b06a7df04" providerId="ADAL" clId="{070C6F96-5550-204C-BFAC-05E27A2EC6AF}" dt="2022-11-24T01:12:48.408" v="5310" actId="20577"/>
        <pc:sldMkLst>
          <pc:docMk/>
          <pc:sldMk cId="1425046649" sldId="10209"/>
        </pc:sldMkLst>
        <pc:spChg chg="add mod">
          <ac:chgData name="Keisuke Takahashi" userId="a3db1eab-8987-4160-b949-372b06a7df04" providerId="ADAL" clId="{070C6F96-5550-204C-BFAC-05E27A2EC6AF}" dt="2022-11-24T01:00:34.473" v="4983" actId="207"/>
          <ac:spMkLst>
            <pc:docMk/>
            <pc:sldMk cId="1425046649" sldId="10209"/>
            <ac:spMk id="3" creationId="{F4644B26-7E38-5C3E-9C0E-B86F82168E29}"/>
          </ac:spMkLst>
        </pc:spChg>
      </pc:sldChg>
      <pc:sldChg chg="addSp modSp add mod modNotesTx">
        <pc:chgData name="Keisuke Takahashi" userId="a3db1eab-8987-4160-b949-372b06a7df04" providerId="ADAL" clId="{070C6F96-5550-204C-BFAC-05E27A2EC6AF}" dt="2022-11-24T01:13:48.891" v="5314" actId="20577"/>
        <pc:sldMkLst>
          <pc:docMk/>
          <pc:sldMk cId="2698879163" sldId="10210"/>
        </pc:sldMkLst>
        <pc:spChg chg="add mod">
          <ac:chgData name="Keisuke Takahashi" userId="a3db1eab-8987-4160-b949-372b06a7df04" providerId="ADAL" clId="{070C6F96-5550-204C-BFAC-05E27A2EC6AF}" dt="2022-11-24T01:01:10.064" v="4988" actId="14100"/>
          <ac:spMkLst>
            <pc:docMk/>
            <pc:sldMk cId="2698879163" sldId="10210"/>
            <ac:spMk id="3" creationId="{B17D7799-4E92-26EA-DD05-F1F40F29D84F}"/>
          </ac:spMkLst>
        </pc:spChg>
        <pc:spChg chg="add mod">
          <ac:chgData name="Keisuke Takahashi" userId="a3db1eab-8987-4160-b949-372b06a7df04" providerId="ADAL" clId="{070C6F96-5550-204C-BFAC-05E27A2EC6AF}" dt="2022-11-24T01:01:20.017" v="4991" actId="14100"/>
          <ac:spMkLst>
            <pc:docMk/>
            <pc:sldMk cId="2698879163" sldId="10210"/>
            <ac:spMk id="7" creationId="{AC74C04C-75BC-AFC1-2ABB-0C682520AB7C}"/>
          </ac:spMkLst>
        </pc:spChg>
        <pc:spChg chg="add mod">
          <ac:chgData name="Keisuke Takahashi" userId="a3db1eab-8987-4160-b949-372b06a7df04" providerId="ADAL" clId="{070C6F96-5550-204C-BFAC-05E27A2EC6AF}" dt="2022-11-24T01:01:32.620" v="4994" actId="14100"/>
          <ac:spMkLst>
            <pc:docMk/>
            <pc:sldMk cId="2698879163" sldId="10210"/>
            <ac:spMk id="9" creationId="{DFC043EC-532D-EF59-0F7F-563271230354}"/>
          </ac:spMkLst>
        </pc:spChg>
      </pc:sldChg>
      <pc:sldChg chg="addSp delSp modSp add mod modAnim modNotesTx">
        <pc:chgData name="Keisuke Takahashi" userId="a3db1eab-8987-4160-b949-372b06a7df04" providerId="ADAL" clId="{070C6F96-5550-204C-BFAC-05E27A2EC6AF}" dt="2022-11-24T02:29:06.724" v="6425"/>
        <pc:sldMkLst>
          <pc:docMk/>
          <pc:sldMk cId="4188431278" sldId="10211"/>
        </pc:sldMkLst>
        <pc:spChg chg="add mod">
          <ac:chgData name="Keisuke Takahashi" userId="a3db1eab-8987-4160-b949-372b06a7df04" providerId="ADAL" clId="{070C6F96-5550-204C-BFAC-05E27A2EC6AF}" dt="2022-11-24T01:22:49.822" v="5381" actId="115"/>
          <ac:spMkLst>
            <pc:docMk/>
            <pc:sldMk cId="4188431278" sldId="10211"/>
            <ac:spMk id="3" creationId="{95382FDE-1173-A52A-088D-75A903843D7D}"/>
          </ac:spMkLst>
        </pc:spChg>
        <pc:spChg chg="del">
          <ac:chgData name="Keisuke Takahashi" userId="a3db1eab-8987-4160-b949-372b06a7df04" providerId="ADAL" clId="{070C6F96-5550-204C-BFAC-05E27A2EC6AF}" dt="2022-11-24T01:01:51.601" v="4998" actId="478"/>
          <ac:spMkLst>
            <pc:docMk/>
            <pc:sldMk cId="4188431278" sldId="10211"/>
            <ac:spMk id="6" creationId="{FA7BA4F1-CE1F-EF4B-E4C5-3265F4EDBE01}"/>
          </ac:spMkLst>
        </pc:spChg>
        <pc:spChg chg="add mod">
          <ac:chgData name="Keisuke Takahashi" userId="a3db1eab-8987-4160-b949-372b06a7df04" providerId="ADAL" clId="{070C6F96-5550-204C-BFAC-05E27A2EC6AF}" dt="2022-11-24T01:24:53.757" v="5540" actId="1076"/>
          <ac:spMkLst>
            <pc:docMk/>
            <pc:sldMk cId="4188431278" sldId="10211"/>
            <ac:spMk id="7" creationId="{DF1A2D90-A1D6-0D00-3718-0291F90F2D9C}"/>
          </ac:spMkLst>
        </pc:spChg>
        <pc:spChg chg="del">
          <ac:chgData name="Keisuke Takahashi" userId="a3db1eab-8987-4160-b949-372b06a7df04" providerId="ADAL" clId="{070C6F96-5550-204C-BFAC-05E27A2EC6AF}" dt="2022-11-24T01:01:48.830" v="4997" actId="478"/>
          <ac:spMkLst>
            <pc:docMk/>
            <pc:sldMk cId="4188431278" sldId="10211"/>
            <ac:spMk id="8" creationId="{F7126EA8-726A-183B-848E-FB461B86E814}"/>
          </ac:spMkLst>
        </pc:spChg>
        <pc:spChg chg="add mod">
          <ac:chgData name="Keisuke Takahashi" userId="a3db1eab-8987-4160-b949-372b06a7df04" providerId="ADAL" clId="{070C6F96-5550-204C-BFAC-05E27A2EC6AF}" dt="2022-11-24T01:24:15.807" v="5536" actId="1076"/>
          <ac:spMkLst>
            <pc:docMk/>
            <pc:sldMk cId="4188431278" sldId="10211"/>
            <ac:spMk id="9" creationId="{23B554BD-078F-6500-E66E-4334ADB10666}"/>
          </ac:spMkLst>
        </pc:spChg>
        <pc:spChg chg="mod">
          <ac:chgData name="Keisuke Takahashi" userId="a3db1eab-8987-4160-b949-372b06a7df04" providerId="ADAL" clId="{070C6F96-5550-204C-BFAC-05E27A2EC6AF}" dt="2022-11-24T01:21:18.303" v="5376" actId="115"/>
          <ac:spMkLst>
            <pc:docMk/>
            <pc:sldMk cId="4188431278" sldId="10211"/>
            <ac:spMk id="12" creationId="{B9AE9D8D-82D4-31A4-2206-2E3A52267CE3}"/>
          </ac:spMkLst>
        </pc:spChg>
        <pc:spChg chg="del">
          <ac:chgData name="Keisuke Takahashi" userId="a3db1eab-8987-4160-b949-372b06a7df04" providerId="ADAL" clId="{070C6F96-5550-204C-BFAC-05E27A2EC6AF}" dt="2022-11-24T01:01:45.392" v="4996" actId="478"/>
          <ac:spMkLst>
            <pc:docMk/>
            <pc:sldMk cId="4188431278" sldId="10211"/>
            <ac:spMk id="16" creationId="{E1A2A734-749B-5DD8-0821-2ED96765722B}"/>
          </ac:spMkLst>
        </pc:spChg>
        <pc:picChg chg="del">
          <ac:chgData name="Keisuke Takahashi" userId="a3db1eab-8987-4160-b949-372b06a7df04" providerId="ADAL" clId="{070C6F96-5550-204C-BFAC-05E27A2EC6AF}" dt="2022-11-24T01:01:48.830" v="4997" actId="478"/>
          <ac:picMkLst>
            <pc:docMk/>
            <pc:sldMk cId="4188431278" sldId="10211"/>
            <ac:picMk id="10" creationId="{2163D0CD-E5F8-672A-6E37-E2C453E31ED7}"/>
          </ac:picMkLst>
        </pc:picChg>
        <pc:picChg chg="del">
          <ac:chgData name="Keisuke Takahashi" userId="a3db1eab-8987-4160-b949-372b06a7df04" providerId="ADAL" clId="{070C6F96-5550-204C-BFAC-05E27A2EC6AF}" dt="2022-11-24T01:01:51.601" v="4998" actId="478"/>
          <ac:picMkLst>
            <pc:docMk/>
            <pc:sldMk cId="4188431278" sldId="10211"/>
            <ac:picMk id="14" creationId="{D7EDC746-2704-2664-CF95-CE347D5CD886}"/>
          </ac:picMkLst>
        </pc:picChg>
        <pc:picChg chg="del">
          <ac:chgData name="Keisuke Takahashi" userId="a3db1eab-8987-4160-b949-372b06a7df04" providerId="ADAL" clId="{070C6F96-5550-204C-BFAC-05E27A2EC6AF}" dt="2022-11-24T01:01:45.392" v="4996" actId="478"/>
          <ac:picMkLst>
            <pc:docMk/>
            <pc:sldMk cId="4188431278" sldId="10211"/>
            <ac:picMk id="18" creationId="{8C42313F-5E96-5C1E-58D5-B604F7E7AE50}"/>
          </ac:picMkLst>
        </pc:picChg>
        <pc:cxnChg chg="add mod">
          <ac:chgData name="Keisuke Takahashi" userId="a3db1eab-8987-4160-b949-372b06a7df04" providerId="ADAL" clId="{070C6F96-5550-204C-BFAC-05E27A2EC6AF}" dt="2022-11-24T01:24:53.757" v="5540" actId="1076"/>
          <ac:cxnSpMkLst>
            <pc:docMk/>
            <pc:sldMk cId="4188431278" sldId="10211"/>
            <ac:cxnSpMk id="13" creationId="{C5C43FAD-CD60-B255-C04E-F6F00F9B3FDC}"/>
          </ac:cxnSpMkLst>
        </pc:cxnChg>
      </pc:sldChg>
      <pc:sldChg chg="add ord">
        <pc:chgData name="Keisuke Takahashi" userId="a3db1eab-8987-4160-b949-372b06a7df04" providerId="ADAL" clId="{070C6F96-5550-204C-BFAC-05E27A2EC6AF}" dt="2022-11-24T01:02:03.370" v="5000" actId="20578"/>
        <pc:sldMkLst>
          <pc:docMk/>
          <pc:sldMk cId="3909506262" sldId="10212"/>
        </pc:sldMkLst>
      </pc:sldChg>
      <pc:sldChg chg="addSp modSp add mod modNotesTx">
        <pc:chgData name="Keisuke Takahashi" userId="a3db1eab-8987-4160-b949-372b06a7df04" providerId="ADAL" clId="{070C6F96-5550-204C-BFAC-05E27A2EC6AF}" dt="2022-11-24T01:14:28.912" v="5319" actId="20577"/>
        <pc:sldMkLst>
          <pc:docMk/>
          <pc:sldMk cId="419260452" sldId="10213"/>
        </pc:sldMkLst>
        <pc:spChg chg="add mod">
          <ac:chgData name="Keisuke Takahashi" userId="a3db1eab-8987-4160-b949-372b06a7df04" providerId="ADAL" clId="{070C6F96-5550-204C-BFAC-05E27A2EC6AF}" dt="2022-11-24T01:02:27.102" v="5002"/>
          <ac:spMkLst>
            <pc:docMk/>
            <pc:sldMk cId="419260452" sldId="10213"/>
            <ac:spMk id="3" creationId="{5E6C2722-5B3B-DB18-070D-A1CD28B57598}"/>
          </ac:spMkLst>
        </pc:spChg>
        <pc:spChg chg="add mod">
          <ac:chgData name="Keisuke Takahashi" userId="a3db1eab-8987-4160-b949-372b06a7df04" providerId="ADAL" clId="{070C6F96-5550-204C-BFAC-05E27A2EC6AF}" dt="2022-11-24T01:02:39.049" v="5004" actId="14100"/>
          <ac:spMkLst>
            <pc:docMk/>
            <pc:sldMk cId="419260452" sldId="10213"/>
            <ac:spMk id="7" creationId="{002AA203-3F50-15A5-1CC0-9C162251EE8D}"/>
          </ac:spMkLst>
        </pc:spChg>
        <pc:spChg chg="add mod">
          <ac:chgData name="Keisuke Takahashi" userId="a3db1eab-8987-4160-b949-372b06a7df04" providerId="ADAL" clId="{070C6F96-5550-204C-BFAC-05E27A2EC6AF}" dt="2022-11-24T01:02:27.102" v="5002"/>
          <ac:spMkLst>
            <pc:docMk/>
            <pc:sldMk cId="419260452" sldId="10213"/>
            <ac:spMk id="9" creationId="{C5014421-6C38-3D07-CC72-73B73E3C0E1E}"/>
          </ac:spMkLst>
        </pc:spChg>
      </pc:sldChg>
      <pc:sldChg chg="add">
        <pc:chgData name="Keisuke Takahashi" userId="a3db1eab-8987-4160-b949-372b06a7df04" providerId="ADAL" clId="{070C6F96-5550-204C-BFAC-05E27A2EC6AF}" dt="2022-11-24T01:02:54.933" v="5005"/>
        <pc:sldMkLst>
          <pc:docMk/>
          <pc:sldMk cId="3708245187" sldId="10214"/>
        </pc:sldMkLst>
      </pc:sldChg>
      <pc:sldChg chg="delSp modSp add mod modNotesTx">
        <pc:chgData name="Keisuke Takahashi" userId="a3db1eab-8987-4160-b949-372b06a7df04" providerId="ADAL" clId="{070C6F96-5550-204C-BFAC-05E27A2EC6AF}" dt="2022-11-24T01:15:00.672" v="5320" actId="20577"/>
        <pc:sldMkLst>
          <pc:docMk/>
          <pc:sldMk cId="1903455520" sldId="10215"/>
        </pc:sldMkLst>
        <pc:spChg chg="mod">
          <ac:chgData name="Keisuke Takahashi" userId="a3db1eab-8987-4160-b949-372b06a7df04" providerId="ADAL" clId="{070C6F96-5550-204C-BFAC-05E27A2EC6AF}" dt="2022-11-24T01:03:13.232" v="5008" actId="14100"/>
          <ac:spMkLst>
            <pc:docMk/>
            <pc:sldMk cId="1903455520" sldId="10215"/>
            <ac:spMk id="3" creationId="{5E6C2722-5B3B-DB18-070D-A1CD28B57598}"/>
          </ac:spMkLst>
        </pc:spChg>
        <pc:spChg chg="del">
          <ac:chgData name="Keisuke Takahashi" userId="a3db1eab-8987-4160-b949-372b06a7df04" providerId="ADAL" clId="{070C6F96-5550-204C-BFAC-05E27A2EC6AF}" dt="2022-11-24T01:03:08.782" v="5007" actId="478"/>
          <ac:spMkLst>
            <pc:docMk/>
            <pc:sldMk cId="1903455520" sldId="10215"/>
            <ac:spMk id="7" creationId="{002AA203-3F50-15A5-1CC0-9C162251EE8D}"/>
          </ac:spMkLst>
        </pc:spChg>
        <pc:spChg chg="del">
          <ac:chgData name="Keisuke Takahashi" userId="a3db1eab-8987-4160-b949-372b06a7df04" providerId="ADAL" clId="{070C6F96-5550-204C-BFAC-05E27A2EC6AF}" dt="2022-11-24T01:03:06.990" v="5006" actId="478"/>
          <ac:spMkLst>
            <pc:docMk/>
            <pc:sldMk cId="1903455520" sldId="10215"/>
            <ac:spMk id="9" creationId="{C5014421-6C38-3D07-CC72-73B73E3C0E1E}"/>
          </ac:spMkLst>
        </pc:spChg>
      </pc:sldChg>
      <pc:sldChg chg="addSp delSp modSp add mod modAnim">
        <pc:chgData name="Keisuke Takahashi" userId="a3db1eab-8987-4160-b949-372b06a7df04" providerId="ADAL" clId="{070C6F96-5550-204C-BFAC-05E27A2EC6AF}" dt="2022-11-24T02:31:01.959" v="6432"/>
        <pc:sldMkLst>
          <pc:docMk/>
          <pc:sldMk cId="413175933" sldId="10216"/>
        </pc:sldMkLst>
        <pc:spChg chg="del">
          <ac:chgData name="Keisuke Takahashi" userId="a3db1eab-8987-4160-b949-372b06a7df04" providerId="ADAL" clId="{070C6F96-5550-204C-BFAC-05E27A2EC6AF}" dt="2022-11-24T01:25:26.747" v="5542" actId="478"/>
          <ac:spMkLst>
            <pc:docMk/>
            <pc:sldMk cId="413175933" sldId="10216"/>
            <ac:spMk id="3" creationId="{5E6C2722-5B3B-DB18-070D-A1CD28B57598}"/>
          </ac:spMkLst>
        </pc:spChg>
        <pc:spChg chg="del">
          <ac:chgData name="Keisuke Takahashi" userId="a3db1eab-8987-4160-b949-372b06a7df04" providerId="ADAL" clId="{070C6F96-5550-204C-BFAC-05E27A2EC6AF}" dt="2022-11-24T01:25:31.692" v="5543" actId="478"/>
          <ac:spMkLst>
            <pc:docMk/>
            <pc:sldMk cId="413175933" sldId="10216"/>
            <ac:spMk id="6" creationId="{FA7BA4F1-CE1F-EF4B-E4C5-3265F4EDBE01}"/>
          </ac:spMkLst>
        </pc:spChg>
        <pc:spChg chg="del">
          <ac:chgData name="Keisuke Takahashi" userId="a3db1eab-8987-4160-b949-372b06a7df04" providerId="ADAL" clId="{070C6F96-5550-204C-BFAC-05E27A2EC6AF}" dt="2022-11-24T01:25:31.692" v="5543" actId="478"/>
          <ac:spMkLst>
            <pc:docMk/>
            <pc:sldMk cId="413175933" sldId="10216"/>
            <ac:spMk id="7" creationId="{002AA203-3F50-15A5-1CC0-9C162251EE8D}"/>
          </ac:spMkLst>
        </pc:spChg>
        <pc:spChg chg="del">
          <ac:chgData name="Keisuke Takahashi" userId="a3db1eab-8987-4160-b949-372b06a7df04" providerId="ADAL" clId="{070C6F96-5550-204C-BFAC-05E27A2EC6AF}" dt="2022-11-24T01:25:31.692" v="5543" actId="478"/>
          <ac:spMkLst>
            <pc:docMk/>
            <pc:sldMk cId="413175933" sldId="10216"/>
            <ac:spMk id="9" creationId="{C5014421-6C38-3D07-CC72-73B73E3C0E1E}"/>
          </ac:spMkLst>
        </pc:spChg>
        <pc:spChg chg="add mod">
          <ac:chgData name="Keisuke Takahashi" userId="a3db1eab-8987-4160-b949-372b06a7df04" providerId="ADAL" clId="{070C6F96-5550-204C-BFAC-05E27A2EC6AF}" dt="2022-11-24T01:27:04.444" v="5663" actId="1076"/>
          <ac:spMkLst>
            <pc:docMk/>
            <pc:sldMk cId="413175933" sldId="10216"/>
            <ac:spMk id="11" creationId="{1B511755-781F-7594-D8BE-230C14FDCC00}"/>
          </ac:spMkLst>
        </pc:spChg>
        <pc:spChg chg="del">
          <ac:chgData name="Keisuke Takahashi" userId="a3db1eab-8987-4160-b949-372b06a7df04" providerId="ADAL" clId="{070C6F96-5550-204C-BFAC-05E27A2EC6AF}" dt="2022-11-24T01:25:31.692" v="5543" actId="478"/>
          <ac:spMkLst>
            <pc:docMk/>
            <pc:sldMk cId="413175933" sldId="10216"/>
            <ac:spMk id="12" creationId="{B9AE9D8D-82D4-31A4-2206-2E3A52267CE3}"/>
          </ac:spMkLst>
        </pc:spChg>
        <pc:spChg chg="add del">
          <ac:chgData name="Keisuke Takahashi" userId="a3db1eab-8987-4160-b949-372b06a7df04" providerId="ADAL" clId="{070C6F96-5550-204C-BFAC-05E27A2EC6AF}" dt="2022-11-24T01:32:19.419" v="5832" actId="478"/>
          <ac:spMkLst>
            <pc:docMk/>
            <pc:sldMk cId="413175933" sldId="10216"/>
            <ac:spMk id="13" creationId="{DAADADB8-2003-4D72-A548-06FD14A0DF5F}"/>
          </ac:spMkLst>
        </pc:spChg>
        <pc:spChg chg="add mod">
          <ac:chgData name="Keisuke Takahashi" userId="a3db1eab-8987-4160-b949-372b06a7df04" providerId="ADAL" clId="{070C6F96-5550-204C-BFAC-05E27A2EC6AF}" dt="2022-11-24T01:32:38.969" v="5837" actId="692"/>
          <ac:spMkLst>
            <pc:docMk/>
            <pc:sldMk cId="413175933" sldId="10216"/>
            <ac:spMk id="15" creationId="{CB0512B9-CA9E-DA54-210E-9C559B78AE86}"/>
          </ac:spMkLst>
        </pc:spChg>
        <pc:spChg chg="del">
          <ac:chgData name="Keisuke Takahashi" userId="a3db1eab-8987-4160-b949-372b06a7df04" providerId="ADAL" clId="{070C6F96-5550-204C-BFAC-05E27A2EC6AF}" dt="2022-11-24T01:25:26.747" v="5542" actId="478"/>
          <ac:spMkLst>
            <pc:docMk/>
            <pc:sldMk cId="413175933" sldId="10216"/>
            <ac:spMk id="16" creationId="{E1A2A734-749B-5DD8-0821-2ED96765722B}"/>
          </ac:spMkLst>
        </pc:spChg>
        <pc:spChg chg="add mod">
          <ac:chgData name="Keisuke Takahashi" userId="a3db1eab-8987-4160-b949-372b06a7df04" providerId="ADAL" clId="{070C6F96-5550-204C-BFAC-05E27A2EC6AF}" dt="2022-11-24T01:45:38.475" v="6012" actId="1076"/>
          <ac:spMkLst>
            <pc:docMk/>
            <pc:sldMk cId="413175933" sldId="10216"/>
            <ac:spMk id="23" creationId="{03C9D3E0-A90E-C107-9D70-E5866C9DC8BD}"/>
          </ac:spMkLst>
        </pc:spChg>
        <pc:spChg chg="add mod">
          <ac:chgData name="Keisuke Takahashi" userId="a3db1eab-8987-4160-b949-372b06a7df04" providerId="ADAL" clId="{070C6F96-5550-204C-BFAC-05E27A2EC6AF}" dt="2022-11-24T01:46:21.201" v="6018" actId="692"/>
          <ac:spMkLst>
            <pc:docMk/>
            <pc:sldMk cId="413175933" sldId="10216"/>
            <ac:spMk id="24" creationId="{45F695DB-8CB6-36D3-1EE3-361FE5DE8956}"/>
          </ac:spMkLst>
        </pc:spChg>
        <pc:grpChg chg="add">
          <ac:chgData name="Keisuke Takahashi" userId="a3db1eab-8987-4160-b949-372b06a7df04" providerId="ADAL" clId="{070C6F96-5550-204C-BFAC-05E27A2EC6AF}" dt="2022-11-24T02:30:50.771" v="6431" actId="164"/>
          <ac:grpSpMkLst>
            <pc:docMk/>
            <pc:sldMk cId="413175933" sldId="10216"/>
            <ac:grpSpMk id="31" creationId="{D6EBA689-1783-7173-C802-67BB82E19A38}"/>
          </ac:grpSpMkLst>
        </pc:grpChg>
        <pc:picChg chg="del">
          <ac:chgData name="Keisuke Takahashi" userId="a3db1eab-8987-4160-b949-372b06a7df04" providerId="ADAL" clId="{070C6F96-5550-204C-BFAC-05E27A2EC6AF}" dt="2022-11-24T01:25:31.692" v="5543" actId="478"/>
          <ac:picMkLst>
            <pc:docMk/>
            <pc:sldMk cId="413175933" sldId="10216"/>
            <ac:picMk id="5" creationId="{AD525248-1DA0-17E1-EE6F-47623D4EF594}"/>
          </ac:picMkLst>
        </pc:picChg>
        <pc:picChg chg="del">
          <ac:chgData name="Keisuke Takahashi" userId="a3db1eab-8987-4160-b949-372b06a7df04" providerId="ADAL" clId="{070C6F96-5550-204C-BFAC-05E27A2EC6AF}" dt="2022-11-24T01:25:31.692" v="5543" actId="478"/>
          <ac:picMkLst>
            <pc:docMk/>
            <pc:sldMk cId="413175933" sldId="10216"/>
            <ac:picMk id="14" creationId="{D7EDC746-2704-2664-CF95-CE347D5CD886}"/>
          </ac:picMkLst>
        </pc:picChg>
        <pc:picChg chg="del">
          <ac:chgData name="Keisuke Takahashi" userId="a3db1eab-8987-4160-b949-372b06a7df04" providerId="ADAL" clId="{070C6F96-5550-204C-BFAC-05E27A2EC6AF}" dt="2022-11-24T01:25:26.747" v="5542" actId="478"/>
          <ac:picMkLst>
            <pc:docMk/>
            <pc:sldMk cId="413175933" sldId="10216"/>
            <ac:picMk id="18" creationId="{8C42313F-5E96-5C1E-58D5-B604F7E7AE50}"/>
          </ac:picMkLst>
        </pc:picChg>
        <pc:picChg chg="add mod modCrop">
          <ac:chgData name="Keisuke Takahashi" userId="a3db1eab-8987-4160-b949-372b06a7df04" providerId="ADAL" clId="{070C6F96-5550-204C-BFAC-05E27A2EC6AF}" dt="2022-11-24T01:45:38.475" v="6012" actId="1076"/>
          <ac:picMkLst>
            <pc:docMk/>
            <pc:sldMk cId="413175933" sldId="10216"/>
            <ac:picMk id="22" creationId="{4EDDCB00-57C3-2AA2-D5E7-6169BFDB8C40}"/>
          </ac:picMkLst>
        </pc:picChg>
        <pc:picChg chg="add mod">
          <ac:chgData name="Keisuke Takahashi" userId="a3db1eab-8987-4160-b949-372b06a7df04" providerId="ADAL" clId="{070C6F96-5550-204C-BFAC-05E27A2EC6AF}" dt="2022-11-24T01:32:03.579" v="5830" actId="1076"/>
          <ac:picMkLst>
            <pc:docMk/>
            <pc:sldMk cId="413175933" sldId="10216"/>
            <ac:picMk id="1026" creationId="{B7F9AE69-7010-5830-7094-45C1948263E8}"/>
          </ac:picMkLst>
        </pc:picChg>
        <pc:cxnChg chg="add mod">
          <ac:chgData name="Keisuke Takahashi" userId="a3db1eab-8987-4160-b949-372b06a7df04" providerId="ADAL" clId="{070C6F96-5550-204C-BFAC-05E27A2EC6AF}" dt="2022-11-24T01:46:08.761" v="6017" actId="14100"/>
          <ac:cxnSpMkLst>
            <pc:docMk/>
            <pc:sldMk cId="413175933" sldId="10216"/>
            <ac:cxnSpMk id="19" creationId="{26F61D06-CD90-AF44-2E94-9EABC1DAC9D8}"/>
          </ac:cxnSpMkLst>
        </pc:cxnChg>
        <pc:cxnChg chg="add mod">
          <ac:chgData name="Keisuke Takahashi" userId="a3db1eab-8987-4160-b949-372b06a7df04" providerId="ADAL" clId="{070C6F96-5550-204C-BFAC-05E27A2EC6AF}" dt="2022-11-24T01:46:47.728" v="6022" actId="14100"/>
          <ac:cxnSpMkLst>
            <pc:docMk/>
            <pc:sldMk cId="413175933" sldId="10216"/>
            <ac:cxnSpMk id="27" creationId="{3E2EE3D8-AAE4-716C-69E1-EC0BFFC852CC}"/>
          </ac:cxnSpMkLst>
        </pc:cxnChg>
      </pc:sldChg>
      <pc:sldChg chg="addSp delSp modSp add mod modAnim">
        <pc:chgData name="Keisuke Takahashi" userId="a3db1eab-8987-4160-b949-372b06a7df04" providerId="ADAL" clId="{070C6F96-5550-204C-BFAC-05E27A2EC6AF}" dt="2022-11-24T02:35:09.890" v="6442"/>
        <pc:sldMkLst>
          <pc:docMk/>
          <pc:sldMk cId="3936688197" sldId="10217"/>
        </pc:sldMkLst>
        <pc:spChg chg="del">
          <ac:chgData name="Keisuke Takahashi" userId="a3db1eab-8987-4160-b949-372b06a7df04" providerId="ADAL" clId="{070C6F96-5550-204C-BFAC-05E27A2EC6AF}" dt="2022-11-24T01:47:42.260" v="6024" actId="478"/>
          <ac:spMkLst>
            <pc:docMk/>
            <pc:sldMk cId="3936688197" sldId="10217"/>
            <ac:spMk id="3" creationId="{5E6C2722-5B3B-DB18-070D-A1CD28B57598}"/>
          </ac:spMkLst>
        </pc:spChg>
        <pc:spChg chg="add mod">
          <ac:chgData name="Keisuke Takahashi" userId="a3db1eab-8987-4160-b949-372b06a7df04" providerId="ADAL" clId="{070C6F96-5550-204C-BFAC-05E27A2EC6AF}" dt="2022-11-24T01:50:34.434" v="6116" actId="20577"/>
          <ac:spMkLst>
            <pc:docMk/>
            <pc:sldMk cId="3936688197" sldId="10217"/>
            <ac:spMk id="7" creationId="{87244D14-4739-5092-D2B9-54D45A779940}"/>
          </ac:spMkLst>
        </pc:spChg>
        <pc:spChg chg="del">
          <ac:chgData name="Keisuke Takahashi" userId="a3db1eab-8987-4160-b949-372b06a7df04" providerId="ADAL" clId="{070C6F96-5550-204C-BFAC-05E27A2EC6AF}" dt="2022-11-24T01:47:42.260" v="6024" actId="478"/>
          <ac:spMkLst>
            <pc:docMk/>
            <pc:sldMk cId="3936688197" sldId="10217"/>
            <ac:spMk id="8" creationId="{F7126EA8-726A-183B-848E-FB461B86E814}"/>
          </ac:spMkLst>
        </pc:spChg>
        <pc:spChg chg="add mod">
          <ac:chgData name="Keisuke Takahashi" userId="a3db1eab-8987-4160-b949-372b06a7df04" providerId="ADAL" clId="{070C6F96-5550-204C-BFAC-05E27A2EC6AF}" dt="2022-11-24T01:52:35.737" v="6195" actId="1076"/>
          <ac:spMkLst>
            <pc:docMk/>
            <pc:sldMk cId="3936688197" sldId="10217"/>
            <ac:spMk id="9" creationId="{4883D759-CF2D-C657-FB9D-AEB7F2887212}"/>
          </ac:spMkLst>
        </pc:spChg>
        <pc:spChg chg="del">
          <ac:chgData name="Keisuke Takahashi" userId="a3db1eab-8987-4160-b949-372b06a7df04" providerId="ADAL" clId="{070C6F96-5550-204C-BFAC-05E27A2EC6AF}" dt="2022-11-24T01:47:42.260" v="6024" actId="478"/>
          <ac:spMkLst>
            <pc:docMk/>
            <pc:sldMk cId="3936688197" sldId="10217"/>
            <ac:spMk id="12" creationId="{B9AE9D8D-82D4-31A4-2206-2E3A52267CE3}"/>
          </ac:spMkLst>
        </pc:spChg>
        <pc:spChg chg="add mod">
          <ac:chgData name="Keisuke Takahashi" userId="a3db1eab-8987-4160-b949-372b06a7df04" providerId="ADAL" clId="{070C6F96-5550-204C-BFAC-05E27A2EC6AF}" dt="2022-11-24T02:04:44.047" v="6227" actId="1076"/>
          <ac:spMkLst>
            <pc:docMk/>
            <pc:sldMk cId="3936688197" sldId="10217"/>
            <ac:spMk id="15" creationId="{3665BE3B-3815-BE99-422B-F29421DEA6A7}"/>
          </ac:spMkLst>
        </pc:spChg>
        <pc:spChg chg="del">
          <ac:chgData name="Keisuke Takahashi" userId="a3db1eab-8987-4160-b949-372b06a7df04" providerId="ADAL" clId="{070C6F96-5550-204C-BFAC-05E27A2EC6AF}" dt="2022-11-24T01:47:42.260" v="6024" actId="478"/>
          <ac:spMkLst>
            <pc:docMk/>
            <pc:sldMk cId="3936688197" sldId="10217"/>
            <ac:spMk id="16" creationId="{E1A2A734-749B-5DD8-0821-2ED96765722B}"/>
          </ac:spMkLst>
        </pc:spChg>
        <pc:spChg chg="add mod">
          <ac:chgData name="Keisuke Takahashi" userId="a3db1eab-8987-4160-b949-372b06a7df04" providerId="ADAL" clId="{070C6F96-5550-204C-BFAC-05E27A2EC6AF}" dt="2022-11-24T02:04:53.118" v="6229" actId="1076"/>
          <ac:spMkLst>
            <pc:docMk/>
            <pc:sldMk cId="3936688197" sldId="10217"/>
            <ac:spMk id="17" creationId="{393080AB-3D6B-B364-3D20-4B8815789924}"/>
          </ac:spMkLst>
        </pc:spChg>
        <pc:spChg chg="add del">
          <ac:chgData name="Keisuke Takahashi" userId="a3db1eab-8987-4160-b949-372b06a7df04" providerId="ADAL" clId="{070C6F96-5550-204C-BFAC-05E27A2EC6AF}" dt="2022-11-24T02:06:28.742" v="6236" actId="11529"/>
          <ac:spMkLst>
            <pc:docMk/>
            <pc:sldMk cId="3936688197" sldId="10217"/>
            <ac:spMk id="24" creationId="{ECAFB862-0334-A3D5-D596-26D7B9DE1005}"/>
          </ac:spMkLst>
        </pc:spChg>
        <pc:spChg chg="add del">
          <ac:chgData name="Keisuke Takahashi" userId="a3db1eab-8987-4160-b949-372b06a7df04" providerId="ADAL" clId="{070C6F96-5550-204C-BFAC-05E27A2EC6AF}" dt="2022-11-24T02:07:22.569" v="6238" actId="478"/>
          <ac:spMkLst>
            <pc:docMk/>
            <pc:sldMk cId="3936688197" sldId="10217"/>
            <ac:spMk id="25" creationId="{1B120FDE-82AD-5ED7-CCA6-12BFDA2729C4}"/>
          </ac:spMkLst>
        </pc:spChg>
        <pc:spChg chg="add mod">
          <ac:chgData name="Keisuke Takahashi" userId="a3db1eab-8987-4160-b949-372b06a7df04" providerId="ADAL" clId="{070C6F96-5550-204C-BFAC-05E27A2EC6AF}" dt="2022-11-24T02:09:00.735" v="6260" actId="1076"/>
          <ac:spMkLst>
            <pc:docMk/>
            <pc:sldMk cId="3936688197" sldId="10217"/>
            <ac:spMk id="39" creationId="{7DD1711C-932B-A693-1655-DBCE8131B488}"/>
          </ac:spMkLst>
        </pc:spChg>
        <pc:spChg chg="add mod">
          <ac:chgData name="Keisuke Takahashi" userId="a3db1eab-8987-4160-b949-372b06a7df04" providerId="ADAL" clId="{070C6F96-5550-204C-BFAC-05E27A2EC6AF}" dt="2022-11-24T02:12:30.243" v="6271" actId="1076"/>
          <ac:spMkLst>
            <pc:docMk/>
            <pc:sldMk cId="3936688197" sldId="10217"/>
            <ac:spMk id="45" creationId="{9FD8CD49-BB4D-EA82-9F18-47EE34213D8E}"/>
          </ac:spMkLst>
        </pc:spChg>
        <pc:grpChg chg="add">
          <ac:chgData name="Keisuke Takahashi" userId="a3db1eab-8987-4160-b949-372b06a7df04" providerId="ADAL" clId="{070C6F96-5550-204C-BFAC-05E27A2EC6AF}" dt="2022-11-24T02:34:22.262" v="6439" actId="164"/>
          <ac:grpSpMkLst>
            <pc:docMk/>
            <pc:sldMk cId="3936688197" sldId="10217"/>
            <ac:grpSpMk id="52" creationId="{A3C90175-1ED3-D257-C21A-23354CA835D1}"/>
          </ac:grpSpMkLst>
        </pc:grpChg>
        <pc:picChg chg="del">
          <ac:chgData name="Keisuke Takahashi" userId="a3db1eab-8987-4160-b949-372b06a7df04" providerId="ADAL" clId="{070C6F96-5550-204C-BFAC-05E27A2EC6AF}" dt="2022-11-24T01:47:42.260" v="6024" actId="478"/>
          <ac:picMkLst>
            <pc:docMk/>
            <pc:sldMk cId="3936688197" sldId="10217"/>
            <ac:picMk id="5" creationId="{AD525248-1DA0-17E1-EE6F-47623D4EF594}"/>
          </ac:picMkLst>
        </pc:picChg>
        <pc:picChg chg="del">
          <ac:chgData name="Keisuke Takahashi" userId="a3db1eab-8987-4160-b949-372b06a7df04" providerId="ADAL" clId="{070C6F96-5550-204C-BFAC-05E27A2EC6AF}" dt="2022-11-24T01:47:42.260" v="6024" actId="478"/>
          <ac:picMkLst>
            <pc:docMk/>
            <pc:sldMk cId="3936688197" sldId="10217"/>
            <ac:picMk id="10" creationId="{2163D0CD-E5F8-672A-6E37-E2C453E31ED7}"/>
          </ac:picMkLst>
        </pc:picChg>
        <pc:picChg chg="add mod modCrop">
          <ac:chgData name="Keisuke Takahashi" userId="a3db1eab-8987-4160-b949-372b06a7df04" providerId="ADAL" clId="{070C6F96-5550-204C-BFAC-05E27A2EC6AF}" dt="2022-11-24T01:53:19.642" v="6222" actId="732"/>
          <ac:picMkLst>
            <pc:docMk/>
            <pc:sldMk cId="3936688197" sldId="10217"/>
            <ac:picMk id="13" creationId="{FED71D9E-4A67-3965-92A1-6729ED5D1497}"/>
          </ac:picMkLst>
        </pc:picChg>
        <pc:picChg chg="del">
          <ac:chgData name="Keisuke Takahashi" userId="a3db1eab-8987-4160-b949-372b06a7df04" providerId="ADAL" clId="{070C6F96-5550-204C-BFAC-05E27A2EC6AF}" dt="2022-11-24T01:47:42.260" v="6024" actId="478"/>
          <ac:picMkLst>
            <pc:docMk/>
            <pc:sldMk cId="3936688197" sldId="10217"/>
            <ac:picMk id="18" creationId="{8C42313F-5E96-5C1E-58D5-B604F7E7AE50}"/>
          </ac:picMkLst>
        </pc:picChg>
        <pc:cxnChg chg="add mod">
          <ac:chgData name="Keisuke Takahashi" userId="a3db1eab-8987-4160-b949-372b06a7df04" providerId="ADAL" clId="{070C6F96-5550-204C-BFAC-05E27A2EC6AF}" dt="2022-11-24T02:05:34.279" v="6234" actId="14100"/>
          <ac:cxnSpMkLst>
            <pc:docMk/>
            <pc:sldMk cId="3936688197" sldId="10217"/>
            <ac:cxnSpMk id="20" creationId="{6431FEC5-780F-16F5-94F4-7E010A33FCBC}"/>
          </ac:cxnSpMkLst>
        </pc:cxnChg>
        <pc:cxnChg chg="add mod">
          <ac:chgData name="Keisuke Takahashi" userId="a3db1eab-8987-4160-b949-372b06a7df04" providerId="ADAL" clId="{070C6F96-5550-204C-BFAC-05E27A2EC6AF}" dt="2022-11-24T02:07:38.477" v="6241" actId="14100"/>
          <ac:cxnSpMkLst>
            <pc:docMk/>
            <pc:sldMk cId="3936688197" sldId="10217"/>
            <ac:cxnSpMk id="27" creationId="{C9F89397-D833-94D7-EE12-51946D8854D0}"/>
          </ac:cxnSpMkLst>
        </pc:cxnChg>
        <pc:cxnChg chg="add mod">
          <ac:chgData name="Keisuke Takahashi" userId="a3db1eab-8987-4160-b949-372b06a7df04" providerId="ADAL" clId="{070C6F96-5550-204C-BFAC-05E27A2EC6AF}" dt="2022-11-24T02:07:49.967" v="6244" actId="14100"/>
          <ac:cxnSpMkLst>
            <pc:docMk/>
            <pc:sldMk cId="3936688197" sldId="10217"/>
            <ac:cxnSpMk id="29" creationId="{DC5B0F07-BAA7-70BB-6C61-BAC0121A95BD}"/>
          </ac:cxnSpMkLst>
        </pc:cxnChg>
        <pc:cxnChg chg="add mod">
          <ac:chgData name="Keisuke Takahashi" userId="a3db1eab-8987-4160-b949-372b06a7df04" providerId="ADAL" clId="{070C6F96-5550-204C-BFAC-05E27A2EC6AF}" dt="2022-11-24T02:08:02.051" v="6247" actId="14100"/>
          <ac:cxnSpMkLst>
            <pc:docMk/>
            <pc:sldMk cId="3936688197" sldId="10217"/>
            <ac:cxnSpMk id="32" creationId="{D6E47FFA-51E8-CFF1-FEAF-FC75B3D543C4}"/>
          </ac:cxnSpMkLst>
        </pc:cxnChg>
        <pc:cxnChg chg="add mod">
          <ac:chgData name="Keisuke Takahashi" userId="a3db1eab-8987-4160-b949-372b06a7df04" providerId="ADAL" clId="{070C6F96-5550-204C-BFAC-05E27A2EC6AF}" dt="2022-11-24T02:08:21.802" v="6251" actId="14100"/>
          <ac:cxnSpMkLst>
            <pc:docMk/>
            <pc:sldMk cId="3936688197" sldId="10217"/>
            <ac:cxnSpMk id="35" creationId="{8C9B8BFD-6D61-61D5-AB87-25C56473B927}"/>
          </ac:cxnSpMkLst>
        </pc:cxnChg>
        <pc:cxnChg chg="add">
          <ac:chgData name="Keisuke Takahashi" userId="a3db1eab-8987-4160-b949-372b06a7df04" providerId="ADAL" clId="{070C6F96-5550-204C-BFAC-05E27A2EC6AF}" dt="2022-11-24T02:09:15.443" v="6261" actId="11529"/>
          <ac:cxnSpMkLst>
            <pc:docMk/>
            <pc:sldMk cId="3936688197" sldId="10217"/>
            <ac:cxnSpMk id="41" creationId="{5783AB1E-2D30-B8F2-CF9A-071252DC62CE}"/>
          </ac:cxnSpMkLst>
        </pc:cxnChg>
        <pc:cxnChg chg="add mod">
          <ac:chgData name="Keisuke Takahashi" userId="a3db1eab-8987-4160-b949-372b06a7df04" providerId="ADAL" clId="{070C6F96-5550-204C-BFAC-05E27A2EC6AF}" dt="2022-11-24T02:09:34.954" v="6264" actId="14100"/>
          <ac:cxnSpMkLst>
            <pc:docMk/>
            <pc:sldMk cId="3936688197" sldId="10217"/>
            <ac:cxnSpMk id="42" creationId="{CAEC0683-79A8-74CC-102C-C83ED09FC904}"/>
          </ac:cxnSpMkLst>
        </pc:cxnChg>
        <pc:cxnChg chg="add mod">
          <ac:chgData name="Keisuke Takahashi" userId="a3db1eab-8987-4160-b949-372b06a7df04" providerId="ADAL" clId="{070C6F96-5550-204C-BFAC-05E27A2EC6AF}" dt="2022-11-24T02:12:39.760" v="6273" actId="14100"/>
          <ac:cxnSpMkLst>
            <pc:docMk/>
            <pc:sldMk cId="3936688197" sldId="10217"/>
            <ac:cxnSpMk id="46" creationId="{C9CFA8D6-7EF5-C2DE-8E3C-7C54788318D8}"/>
          </ac:cxnSpMkLst>
        </pc:cxnChg>
      </pc:sldChg>
      <pc:sldChg chg="add del">
        <pc:chgData name="Keisuke Takahashi" userId="a3db1eab-8987-4160-b949-372b06a7df04" providerId="ADAL" clId="{070C6F96-5550-204C-BFAC-05E27A2EC6AF}" dt="2022-12-08T02:14:46.831" v="6454" actId="2696"/>
        <pc:sldMkLst>
          <pc:docMk/>
          <pc:sldMk cId="1655063045" sldId="10218"/>
        </pc:sldMkLst>
      </pc:sldChg>
      <pc:sldChg chg="add del">
        <pc:chgData name="Keisuke Takahashi" userId="a3db1eab-8987-4160-b949-372b06a7df04" providerId="ADAL" clId="{070C6F96-5550-204C-BFAC-05E27A2EC6AF}" dt="2022-12-08T02:14:25.199" v="6452" actId="2696"/>
        <pc:sldMkLst>
          <pc:docMk/>
          <pc:sldMk cId="3224824013" sldId="10218"/>
        </pc:sldMkLst>
      </pc:sldChg>
      <pc:sldChg chg="add del">
        <pc:chgData name="Keisuke Takahashi" userId="a3db1eab-8987-4160-b949-372b06a7df04" providerId="ADAL" clId="{070C6F96-5550-204C-BFAC-05E27A2EC6AF}" dt="2022-12-08T02:14:53.048" v="6456"/>
        <pc:sldMkLst>
          <pc:docMk/>
          <pc:sldMk cId="3355264015" sldId="102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B96E5-CEA3-9147-B0B4-243351836082}" type="datetimeFigureOut">
              <a:rPr lang="en-JP" smtClean="0"/>
              <a:t>2022/12/22</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43CFD-8252-0647-A7D4-4FAA0BD79A00}" type="slidenum">
              <a:rPr lang="en-JP" smtClean="0"/>
              <a:t>‹#›</a:t>
            </a:fld>
            <a:endParaRPr lang="en-JP"/>
          </a:p>
        </p:txBody>
      </p:sp>
    </p:spTree>
    <p:extLst>
      <p:ext uri="{BB962C8B-B14F-4D97-AF65-F5344CB8AC3E}">
        <p14:creationId xmlns:p14="http://schemas.microsoft.com/office/powerpoint/2010/main" val="77737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A6443CFD-8252-0647-A7D4-4FAA0BD79A00}" type="slidenum">
              <a:rPr lang="en-JP" smtClean="0"/>
              <a:t>1</a:t>
            </a:fld>
            <a:endParaRPr lang="en-JP"/>
          </a:p>
        </p:txBody>
      </p:sp>
    </p:spTree>
    <p:extLst>
      <p:ext uri="{BB962C8B-B14F-4D97-AF65-F5344CB8AC3E}">
        <p14:creationId xmlns:p14="http://schemas.microsoft.com/office/powerpoint/2010/main" val="541997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ファセットは、ナビゲーションのための機能の一つで、検索結果に対するドリルダウンフィルター処理に使用されます。</a:t>
            </a:r>
            <a:r>
              <a:rPr lang="en-US" altLang="ja-JP" dirty="0"/>
              <a:t>Cognitive Search </a:t>
            </a:r>
            <a:r>
              <a:rPr lang="ja-JP" altLang="en-US"/>
              <a:t>は、このためのデータ構造とフィルターを提供します。</a:t>
            </a:r>
            <a:endParaRPr lang="en-US" altLang="ja-JP" dirty="0"/>
          </a:p>
          <a:p>
            <a:r>
              <a:rPr lang="ja-JP" altLang="en-US"/>
              <a:t>ファセットが有効となっている場合に、検索クエリが実行されると、結果の構造の中にファセットが組み込まれるようになります。</a:t>
            </a:r>
            <a:endParaRPr lang="en-US" altLang="ja-JP" dirty="0"/>
          </a:p>
          <a:p>
            <a:r>
              <a:rPr lang="en-US" dirty="0"/>
              <a:t>Cognitive Search では、ファセットの階層は1階層です。つまり階層化することはできません。</a:t>
            </a:r>
          </a:p>
          <a:p>
            <a:r>
              <a:rPr lang="en-US" dirty="0" err="1"/>
              <a:t>ファセットを使用することで、探しているものが見つけやすくなります</a:t>
            </a:r>
            <a:r>
              <a:rPr lang="en-US" dirty="0"/>
              <a:t>。</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19</a:t>
            </a:fld>
            <a:endParaRPr lang="en-JP"/>
          </a:p>
        </p:txBody>
      </p:sp>
    </p:spTree>
    <p:extLst>
      <p:ext uri="{BB962C8B-B14F-4D97-AF65-F5344CB8AC3E}">
        <p14:creationId xmlns:p14="http://schemas.microsoft.com/office/powerpoint/2010/main" val="4151184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ファセットは、ナビゲーションのための機能の一つで、検索結果に対するドリルダウンフィルター処理に使用されます。</a:t>
            </a:r>
            <a:r>
              <a:rPr lang="en-US" altLang="ja-JP" dirty="0"/>
              <a:t>Cognitive Search </a:t>
            </a:r>
            <a:r>
              <a:rPr lang="ja-JP" altLang="en-US"/>
              <a:t>は、このためのデータ構造とフィルターを提供します。</a:t>
            </a:r>
            <a:endParaRPr lang="en-US" altLang="ja-JP" dirty="0"/>
          </a:p>
          <a:p>
            <a:r>
              <a:rPr lang="ja-JP" altLang="en-US"/>
              <a:t>ファセットが有効となっている場合に、検索クエリが実行されると、結果の構造の中にファセットが組み込まれるようになります。</a:t>
            </a:r>
            <a:endParaRPr lang="en-US" altLang="ja-JP" dirty="0"/>
          </a:p>
          <a:p>
            <a:r>
              <a:rPr lang="en-US" dirty="0"/>
              <a:t>Cognitive Search では、ファセットの階層は1階層です。つまり階層化することはできません。</a:t>
            </a:r>
          </a:p>
          <a:p>
            <a:r>
              <a:rPr lang="en-US" dirty="0" err="1"/>
              <a:t>ファセットを使用することで、探しているものが見つけやすくなります</a:t>
            </a:r>
            <a:r>
              <a:rPr lang="en-US" dirty="0"/>
              <a:t>。</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20</a:t>
            </a:fld>
            <a:endParaRPr lang="en-JP"/>
          </a:p>
        </p:txBody>
      </p:sp>
    </p:spTree>
    <p:extLst>
      <p:ext uri="{BB962C8B-B14F-4D97-AF65-F5344CB8AC3E}">
        <p14:creationId xmlns:p14="http://schemas.microsoft.com/office/powerpoint/2010/main" val="123149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21</a:t>
            </a:fld>
            <a:endParaRPr lang="en-JP"/>
          </a:p>
        </p:txBody>
      </p:sp>
    </p:spTree>
    <p:extLst>
      <p:ext uri="{BB962C8B-B14F-4D97-AF65-F5344CB8AC3E}">
        <p14:creationId xmlns:p14="http://schemas.microsoft.com/office/powerpoint/2010/main" val="157358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位置情報検索は、すなわち地理空間クエリのサポートです。これは具体的には</a:t>
            </a:r>
            <a:r>
              <a:rPr lang="en-US" dirty="0"/>
              <a:t> 2つのユースケースをサポートしています。</a:t>
            </a:r>
          </a:p>
          <a:p>
            <a:r>
              <a:rPr lang="en-US" dirty="0"/>
              <a:t>1つ目は、2つの地点の間の距離をキロメートル単位で返します。</a:t>
            </a:r>
          </a:p>
          <a:p>
            <a:r>
              <a:rPr lang="en-US" dirty="0"/>
              <a:t>2つ目は、指定された地点が指定された多角形の内部にあるかどうかを判定します。</a:t>
            </a:r>
          </a:p>
          <a:p>
            <a:r>
              <a:rPr lang="en-US" dirty="0" err="1"/>
              <a:t>いずれも、フィルターの一部として使用します</a:t>
            </a:r>
            <a:r>
              <a:rPr lang="en-US" dirty="0"/>
              <a:t>。</a:t>
            </a:r>
          </a:p>
          <a:p>
            <a:r>
              <a:rPr lang="en-US" dirty="0" err="1"/>
              <a:t>また、検索結果を、指定された地点からの距離によって並べ替えることもできます</a:t>
            </a:r>
            <a:r>
              <a:rPr lang="en-US" dirty="0"/>
              <a:t>。</a:t>
            </a:r>
          </a:p>
          <a:p>
            <a:r>
              <a:rPr lang="en-US" dirty="0" err="1"/>
              <a:t>これらの地理空間クエリを用いることで、検索クエリに基づく地理的なナビゲーションも可能となっています</a:t>
            </a:r>
            <a:r>
              <a:rPr lang="en-US" dirty="0"/>
              <a:t>。</a:t>
            </a:r>
          </a:p>
          <a:p>
            <a:endParaRPr lang="en-JP" dirty="0"/>
          </a:p>
          <a:p>
            <a:r>
              <a:rPr lang="en-JP" dirty="0"/>
              <a:t>以上が、Cognitive Search の代表的な検索エクスペリエンスになります。</a:t>
            </a:r>
          </a:p>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22</a:t>
            </a:fld>
            <a:endParaRPr lang="en-JP"/>
          </a:p>
        </p:txBody>
      </p:sp>
    </p:spTree>
    <p:extLst>
      <p:ext uri="{BB962C8B-B14F-4D97-AF65-F5344CB8AC3E}">
        <p14:creationId xmlns:p14="http://schemas.microsoft.com/office/powerpoint/2010/main" val="236808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位置情報検索は、すなわち地理空間クエリのサポートです。これは具体的には</a:t>
            </a:r>
            <a:r>
              <a:rPr lang="en-US" dirty="0"/>
              <a:t> 2つのユースケースをサポートしています。</a:t>
            </a:r>
          </a:p>
          <a:p>
            <a:r>
              <a:rPr lang="en-US" dirty="0"/>
              <a:t>1つ目は、2つの地点の間の距離をキロメートル単位で返します。</a:t>
            </a:r>
          </a:p>
          <a:p>
            <a:r>
              <a:rPr lang="en-US" dirty="0"/>
              <a:t>2つ目は、指定された地点が指定された多角形の内部にあるかどうかを判定します。</a:t>
            </a:r>
          </a:p>
          <a:p>
            <a:r>
              <a:rPr lang="en-US" dirty="0" err="1"/>
              <a:t>いずれも、フィルターの一部として使用します</a:t>
            </a:r>
            <a:r>
              <a:rPr lang="en-US" dirty="0"/>
              <a:t>。</a:t>
            </a:r>
          </a:p>
          <a:p>
            <a:r>
              <a:rPr lang="en-US" dirty="0" err="1"/>
              <a:t>また、検索結果を、指定された地点からの距離によって並べ替えることもできます</a:t>
            </a:r>
            <a:r>
              <a:rPr lang="en-US" dirty="0"/>
              <a:t>。</a:t>
            </a:r>
          </a:p>
          <a:p>
            <a:r>
              <a:rPr lang="en-US" dirty="0" err="1"/>
              <a:t>これらの地理空間クエリを用いることで、検索クエリに基づく地理的なナビゲーションも可能となっています</a:t>
            </a:r>
            <a:r>
              <a:rPr lang="en-US" dirty="0"/>
              <a:t>。</a:t>
            </a:r>
          </a:p>
          <a:p>
            <a:endParaRPr lang="en-JP" dirty="0"/>
          </a:p>
          <a:p>
            <a:r>
              <a:rPr lang="en-JP" dirty="0"/>
              <a:t>以上が、Cognitive Search の代表的な検索エクスペリエンスになります。</a:t>
            </a:r>
          </a:p>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23</a:t>
            </a:fld>
            <a:endParaRPr lang="en-JP"/>
          </a:p>
        </p:txBody>
      </p:sp>
    </p:spTree>
    <p:extLst>
      <p:ext uri="{BB962C8B-B14F-4D97-AF65-F5344CB8AC3E}">
        <p14:creationId xmlns:p14="http://schemas.microsoft.com/office/powerpoint/2010/main" val="3214851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N-gram: 任意の文字数Nによって連続する単語や文字のまとまりを分割する、自然言語処理の手法。n=3 「私は京都に行った」→「私</a:t>
            </a:r>
            <a:r>
              <a:rPr lang="ja-JP" altLang="en-US"/>
              <a:t>　は　京都</a:t>
            </a:r>
            <a:r>
              <a:rPr lang="en-JP" dirty="0"/>
              <a:t>」「は</a:t>
            </a:r>
            <a:r>
              <a:rPr lang="ja-JP" altLang="en-US"/>
              <a:t>　京都　に</a:t>
            </a:r>
            <a:r>
              <a:rPr lang="en-JP" dirty="0"/>
              <a:t>」「京都</a:t>
            </a:r>
            <a:r>
              <a:rPr lang="ja-JP" altLang="en-US"/>
              <a:t>　に　行</a:t>
            </a:r>
            <a:r>
              <a:rPr lang="en-JP" dirty="0"/>
              <a:t>」「に</a:t>
            </a:r>
            <a:r>
              <a:rPr lang="ja-JP" altLang="en-US"/>
              <a:t>　行　った</a:t>
            </a:r>
            <a:r>
              <a:rPr lang="en-JP" dirty="0"/>
              <a:t>」</a:t>
            </a:r>
          </a:p>
          <a:p>
            <a:r>
              <a:rPr lang="en-JP" dirty="0"/>
              <a:t>言葉の曖昧性を解消する用途</a:t>
            </a:r>
          </a:p>
          <a:p>
            <a:r>
              <a:rPr lang="en-JP" dirty="0"/>
              <a:t>「強い寒気で寒気がする</a:t>
            </a:r>
            <a:r>
              <a:rPr lang="en-US" dirty="0"/>
              <a:t>」</a:t>
            </a:r>
            <a:r>
              <a:rPr lang="en-JP" dirty="0"/>
              <a:t>「制限時間五分の勝負は五分五分だった」「上手にいた演者は上手だった」「ごみの分別ができる分別のつく隣人だ」「人気は無いが人気の地域だ」「大人気ない演技が大人気の俳優だ」</a:t>
            </a:r>
          </a:p>
          <a:p>
            <a:r>
              <a:rPr lang="en-JP" dirty="0"/>
              <a:t>形態素解析によって単語境界を識別して分割する方式と比べ、検索漏れが起きにくい。反面、転置インデックスのサイズが形態素解析の場合よりも大きくなる。</a:t>
            </a:r>
          </a:p>
          <a:p>
            <a:endParaRPr lang="en-JP" dirty="0"/>
          </a:p>
          <a:p>
            <a:r>
              <a:rPr lang="en-JP" dirty="0"/>
              <a:t>形態素解析: 意味を持つ最小単位である形態素に分割し、品詞や活用、見出し語などを判別・付与する処理。</a:t>
            </a:r>
          </a:p>
          <a:p>
            <a:endParaRPr lang="en-JP" dirty="0"/>
          </a:p>
          <a:p>
            <a:r>
              <a:rPr lang="en-JP" dirty="0"/>
              <a:t>(単語の)正規化: つづりや表記揺れを統一的な表現に変換することで、テキストの比較を容易にする処理。</a:t>
            </a:r>
          </a:p>
          <a:p>
            <a:endParaRPr lang="en-JP" dirty="0"/>
          </a:p>
          <a:p>
            <a:r>
              <a:rPr lang="en-JP" dirty="0"/>
              <a:t>ストップワード: </a:t>
            </a:r>
          </a:p>
          <a:p>
            <a:r>
              <a:rPr lang="en-JP" dirty="0"/>
              <a:t>日本語の場合、ひらがな一文字から成る助詞、句読点、括弧などの記号など。</a:t>
            </a:r>
          </a:p>
          <a:p>
            <a:endParaRPr lang="en-JP" dirty="0"/>
          </a:p>
          <a:p>
            <a:r>
              <a:rPr lang="en-JP" dirty="0"/>
              <a:t>パラフレーズ: 言い換え</a:t>
            </a:r>
          </a:p>
          <a:p>
            <a:endParaRPr lang="en-JP" dirty="0"/>
          </a:p>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26</a:t>
            </a:fld>
            <a:endParaRPr lang="en-JP"/>
          </a:p>
        </p:txBody>
      </p:sp>
    </p:spTree>
    <p:extLst>
      <p:ext uri="{BB962C8B-B14F-4D97-AF65-F5344CB8AC3E}">
        <p14:creationId xmlns:p14="http://schemas.microsoft.com/office/powerpoint/2010/main" val="2774658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50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852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5036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azjobsdemo.azurewebsites.net</a:t>
            </a:r>
            <a:r>
              <a:rPr lang="en-US" dirty="0"/>
              <a:t>/</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46</a:t>
            </a:fld>
            <a:endParaRPr lang="en-JP"/>
          </a:p>
        </p:txBody>
      </p:sp>
    </p:spTree>
    <p:extLst>
      <p:ext uri="{BB962C8B-B14F-4D97-AF65-F5344CB8AC3E}">
        <p14:creationId xmlns:p14="http://schemas.microsoft.com/office/powerpoint/2010/main" val="29914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11</a:t>
            </a:fld>
            <a:endParaRPr lang="en-JP"/>
          </a:p>
        </p:txBody>
      </p:sp>
    </p:spTree>
    <p:extLst>
      <p:ext uri="{BB962C8B-B14F-4D97-AF65-F5344CB8AC3E}">
        <p14:creationId xmlns:p14="http://schemas.microsoft.com/office/powerpoint/2010/main" val="3400504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Azure Cognitive Search を使うことで、エンドユーザーがどのような検索エクスペリエンスを得られるのかについてご紹介します。</a:t>
            </a:r>
          </a:p>
          <a:p>
            <a:r>
              <a:rPr lang="en-JP" dirty="0"/>
              <a:t>主要な検索エクスペリエンスは4つです。スコアリング</a:t>
            </a:r>
            <a:r>
              <a:rPr lang="en-US" altLang="ja-JP" dirty="0"/>
              <a:t>, </a:t>
            </a:r>
            <a:r>
              <a:rPr lang="ja-JP" altLang="en-US"/>
              <a:t>サジェスト</a:t>
            </a:r>
            <a:r>
              <a:rPr lang="en-US" altLang="ja-JP" dirty="0"/>
              <a:t>, </a:t>
            </a:r>
            <a:r>
              <a:rPr lang="ja-JP" altLang="en-US"/>
              <a:t>ファセット</a:t>
            </a:r>
            <a:r>
              <a:rPr lang="en-US" altLang="ja-JP" dirty="0"/>
              <a:t>, </a:t>
            </a:r>
            <a:r>
              <a:rPr lang="ja-JP" altLang="en-US"/>
              <a:t>位置情報検索です。</a:t>
            </a:r>
            <a:endParaRPr lang="en-US" altLang="ja-JP" dirty="0"/>
          </a:p>
        </p:txBody>
      </p:sp>
      <p:sp>
        <p:nvSpPr>
          <p:cNvPr id="4" name="Slide Number Placeholder 3"/>
          <p:cNvSpPr>
            <a:spLocks noGrp="1"/>
          </p:cNvSpPr>
          <p:nvPr>
            <p:ph type="sldNum" sz="quarter" idx="5"/>
          </p:nvPr>
        </p:nvSpPr>
        <p:spPr/>
        <p:txBody>
          <a:bodyPr/>
          <a:lstStyle/>
          <a:p>
            <a:fld id="{A6443CFD-8252-0647-A7D4-4FAA0BD79A00}" type="slidenum">
              <a:rPr lang="en-JP" smtClean="0"/>
              <a:t>12</a:t>
            </a:fld>
            <a:endParaRPr lang="en-JP"/>
          </a:p>
        </p:txBody>
      </p:sp>
    </p:spTree>
    <p:extLst>
      <p:ext uri="{BB962C8B-B14F-4D97-AF65-F5344CB8AC3E}">
        <p14:creationId xmlns:p14="http://schemas.microsoft.com/office/powerpoint/2010/main" val="2408159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スコアリングは、一般的に検索結果の関連性に基づくランク付けとそれを用いた表示やソートのために用いられます。このパラメータを検索スコアと呼びます。</a:t>
            </a:r>
            <a:endParaRPr lang="en-US" altLang="ja-JP" dirty="0"/>
          </a:p>
          <a:p>
            <a:r>
              <a:rPr lang="ja-JP" altLang="en-US"/>
              <a:t>検索スコアの高い</a:t>
            </a:r>
            <a:r>
              <a:rPr lang="en-US" altLang="ja-JP" dirty="0"/>
              <a:t>/</a:t>
            </a:r>
            <a:r>
              <a:rPr lang="ja-JP" altLang="en-US"/>
              <a:t>低いは、ドキュメント内のコンテンツが検索語句に一致するかどうか、あるいは検索語句のインスタンスが多く含まれるかどうかで決まります。</a:t>
            </a:r>
            <a:endParaRPr lang="en-US" altLang="ja-JP" dirty="0"/>
          </a:p>
          <a:p>
            <a:r>
              <a:rPr lang="ja-JP" altLang="en-US"/>
              <a:t>関連性を計算するこのアプローチの基礎となる手法は、</a:t>
            </a:r>
            <a:r>
              <a:rPr lang="en-US" altLang="ja-JP" dirty="0"/>
              <a:t>TF-IDF (</a:t>
            </a:r>
            <a:r>
              <a:rPr lang="ja-JP" altLang="en-US"/>
              <a:t>単語の出現頻度</a:t>
            </a:r>
            <a:r>
              <a:rPr lang="en-US" altLang="ja-JP" dirty="0"/>
              <a:t> – </a:t>
            </a:r>
            <a:r>
              <a:rPr lang="ja-JP" altLang="en-US"/>
              <a:t>逆文書頻度</a:t>
            </a:r>
            <a:r>
              <a:rPr lang="en-US" altLang="ja-JP" dirty="0"/>
              <a:t>) </a:t>
            </a:r>
            <a:r>
              <a:rPr lang="ja-JP" altLang="en-US"/>
              <a:t>と呼ばれています。</a:t>
            </a:r>
            <a:endParaRPr lang="en-US" altLang="ja-JP" dirty="0"/>
          </a:p>
          <a:p>
            <a:r>
              <a:rPr lang="ja-JP" altLang="en-US"/>
              <a:t>同一の検索スコアが存在する場合、ランク付けは安定しません。解決策として、クエリに </a:t>
            </a:r>
            <a:r>
              <a:rPr lang="en-US" altLang="ja-JP" dirty="0"/>
              <a:t>$</a:t>
            </a:r>
            <a:r>
              <a:rPr lang="en-US" altLang="ja-JP" dirty="0" err="1"/>
              <a:t>orderby</a:t>
            </a:r>
            <a:r>
              <a:rPr lang="en-US" altLang="ja-JP" dirty="0"/>
              <a:t> </a:t>
            </a:r>
            <a:r>
              <a:rPr lang="ja-JP" altLang="en-US"/>
              <a:t>句を追加します。</a:t>
            </a:r>
            <a:endParaRPr lang="en-US" altLang="ja-JP" dirty="0"/>
          </a:p>
          <a:p>
            <a:r>
              <a:rPr lang="ja-JP" altLang="en-US"/>
              <a:t>また、スコアリング</a:t>
            </a:r>
            <a:r>
              <a:rPr lang="en-US" altLang="ja-JP" dirty="0"/>
              <a:t> </a:t>
            </a:r>
            <a:r>
              <a:rPr lang="ja-JP" altLang="en-US"/>
              <a:t>プロファイルを定義し、複数のフィールドの重み付けをカスタマイズすることも、全く同一の検索スコアとなる事態を回避するのに役立ちます。</a:t>
            </a:r>
            <a:endParaRPr lang="en-US" altLang="ja-JP" dirty="0"/>
          </a:p>
          <a:p>
            <a:r>
              <a:rPr lang="en-JP" dirty="0"/>
              <a:t>ランク付けについて、Cognitive Search では BM25Similarity 、略して</a:t>
            </a:r>
            <a:r>
              <a:rPr lang="en-US" dirty="0"/>
              <a:t> BM25 </a:t>
            </a:r>
            <a:r>
              <a:rPr lang="en-JP" dirty="0"/>
              <a:t>というアルゴリズムを採用しています。</a:t>
            </a:r>
          </a:p>
          <a:p>
            <a:r>
              <a:rPr lang="en-JP" dirty="0"/>
              <a:t>BM25 は</a:t>
            </a:r>
            <a:r>
              <a:rPr lang="ja-JP" altLang="en-US"/>
              <a:t> </a:t>
            </a:r>
            <a:r>
              <a:rPr lang="en-US" altLang="ja-JP" dirty="0"/>
              <a:t>TF-IDF </a:t>
            </a:r>
            <a:r>
              <a:rPr lang="ja-JP" altLang="en-US"/>
              <a:t>タイプの関数で、同タイプの従来的な関数と異なり、確率論的情報取得をベースとしているため、より直感的な結果が得られると言われています。</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13</a:t>
            </a:fld>
            <a:endParaRPr lang="en-JP"/>
          </a:p>
        </p:txBody>
      </p:sp>
    </p:spTree>
    <p:extLst>
      <p:ext uri="{BB962C8B-B14F-4D97-AF65-F5344CB8AC3E}">
        <p14:creationId xmlns:p14="http://schemas.microsoft.com/office/powerpoint/2010/main" val="198094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スコアリングは、一般的に検索結果の関連性に基づくランク付けとそれを用いた表示やソートのために用いられます。このパラメータを検索スコアと呼びます。</a:t>
            </a:r>
            <a:endParaRPr lang="en-US" altLang="ja-JP" dirty="0"/>
          </a:p>
          <a:p>
            <a:r>
              <a:rPr lang="ja-JP" altLang="en-US"/>
              <a:t>検索スコアの高い</a:t>
            </a:r>
            <a:r>
              <a:rPr lang="en-US" altLang="ja-JP" dirty="0"/>
              <a:t>/</a:t>
            </a:r>
            <a:r>
              <a:rPr lang="ja-JP" altLang="en-US"/>
              <a:t>低いは、ドキュメント内のコンテンツが検索語句に一致するかどうか、あるいは検索語句のインスタンスが多く含まれるかどうかで決まります。</a:t>
            </a:r>
            <a:endParaRPr lang="en-US" altLang="ja-JP" dirty="0"/>
          </a:p>
          <a:p>
            <a:r>
              <a:rPr lang="ja-JP" altLang="en-US"/>
              <a:t>関連性を計算するこのアプローチの基礎となる手法は、</a:t>
            </a:r>
            <a:r>
              <a:rPr lang="en-US" altLang="ja-JP" dirty="0"/>
              <a:t>TF-IDF (</a:t>
            </a:r>
            <a:r>
              <a:rPr lang="ja-JP" altLang="en-US"/>
              <a:t>単語の出現頻度</a:t>
            </a:r>
            <a:r>
              <a:rPr lang="en-US" altLang="ja-JP" dirty="0"/>
              <a:t> – </a:t>
            </a:r>
            <a:r>
              <a:rPr lang="ja-JP" altLang="en-US"/>
              <a:t>逆文書頻度</a:t>
            </a:r>
            <a:r>
              <a:rPr lang="en-US" altLang="ja-JP" dirty="0"/>
              <a:t>) </a:t>
            </a:r>
            <a:r>
              <a:rPr lang="ja-JP" altLang="en-US"/>
              <a:t>と呼ばれています。</a:t>
            </a:r>
            <a:endParaRPr lang="en-US" altLang="ja-JP" dirty="0"/>
          </a:p>
          <a:p>
            <a:r>
              <a:rPr lang="ja-JP" altLang="en-US"/>
              <a:t>同一の検索スコアが存在する場合、ランク付けは安定しません。解決策として、クエリに </a:t>
            </a:r>
            <a:r>
              <a:rPr lang="en-US" altLang="ja-JP" dirty="0"/>
              <a:t>$</a:t>
            </a:r>
            <a:r>
              <a:rPr lang="en-US" altLang="ja-JP" dirty="0" err="1"/>
              <a:t>orderby</a:t>
            </a:r>
            <a:r>
              <a:rPr lang="en-US" altLang="ja-JP" dirty="0"/>
              <a:t> </a:t>
            </a:r>
            <a:r>
              <a:rPr lang="ja-JP" altLang="en-US"/>
              <a:t>句を追加します。</a:t>
            </a:r>
            <a:endParaRPr lang="en-US" altLang="ja-JP" dirty="0"/>
          </a:p>
          <a:p>
            <a:r>
              <a:rPr lang="ja-JP" altLang="en-US"/>
              <a:t>また、スコアリング</a:t>
            </a:r>
            <a:r>
              <a:rPr lang="en-US" altLang="ja-JP" dirty="0"/>
              <a:t> </a:t>
            </a:r>
            <a:r>
              <a:rPr lang="ja-JP" altLang="en-US"/>
              <a:t>プロファイルを定義し、複数のフィールドの重み付けをカスタマイズすることも、全く同一の検索スコアとなる事態を回避するのに役立ちます。</a:t>
            </a:r>
            <a:endParaRPr lang="en-US" altLang="ja-JP" dirty="0"/>
          </a:p>
          <a:p>
            <a:r>
              <a:rPr lang="en-JP" dirty="0"/>
              <a:t>ランク付けについて、Cognitive Search では BM25Similarity 、略して</a:t>
            </a:r>
            <a:r>
              <a:rPr lang="en-US" dirty="0"/>
              <a:t> BM25 </a:t>
            </a:r>
            <a:r>
              <a:rPr lang="en-JP" dirty="0"/>
              <a:t>というアルゴリズムを採用しています。</a:t>
            </a:r>
          </a:p>
          <a:p>
            <a:r>
              <a:rPr lang="en-JP" dirty="0"/>
              <a:t>BM25 は</a:t>
            </a:r>
            <a:r>
              <a:rPr lang="ja-JP" altLang="en-US"/>
              <a:t> </a:t>
            </a:r>
            <a:r>
              <a:rPr lang="en-US" altLang="ja-JP" dirty="0"/>
              <a:t>TF-IDF </a:t>
            </a:r>
            <a:r>
              <a:rPr lang="ja-JP" altLang="en-US"/>
              <a:t>タイプの関数で、同タイプの従来的な関数と異なり、確率論的情報取得をベースとしているため、より直感的な結果が得られると言われています。</a:t>
            </a:r>
            <a:endParaRPr lang="en-US" altLang="ja-JP" dirty="0"/>
          </a:p>
        </p:txBody>
      </p:sp>
      <p:sp>
        <p:nvSpPr>
          <p:cNvPr id="4" name="Slide Number Placeholder 3"/>
          <p:cNvSpPr>
            <a:spLocks noGrp="1"/>
          </p:cNvSpPr>
          <p:nvPr>
            <p:ph type="sldNum" sz="quarter" idx="5"/>
          </p:nvPr>
        </p:nvSpPr>
        <p:spPr/>
        <p:txBody>
          <a:bodyPr/>
          <a:lstStyle/>
          <a:p>
            <a:fld id="{A6443CFD-8252-0647-A7D4-4FAA0BD79A00}" type="slidenum">
              <a:rPr lang="en-JP" smtClean="0"/>
              <a:t>14</a:t>
            </a:fld>
            <a:endParaRPr lang="en-JP"/>
          </a:p>
        </p:txBody>
      </p:sp>
    </p:spTree>
    <p:extLst>
      <p:ext uri="{BB962C8B-B14F-4D97-AF65-F5344CB8AC3E}">
        <p14:creationId xmlns:p14="http://schemas.microsoft.com/office/powerpoint/2010/main" val="2027563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15</a:t>
            </a:fld>
            <a:endParaRPr lang="en-JP"/>
          </a:p>
        </p:txBody>
      </p:sp>
    </p:spTree>
    <p:extLst>
      <p:ext uri="{BB962C8B-B14F-4D97-AF65-F5344CB8AC3E}">
        <p14:creationId xmlns:p14="http://schemas.microsoft.com/office/powerpoint/2010/main" val="2008947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サジェストは、ただ単に検索スコアに基づいて検索候補を表示するというだけでなく、セマンティック検索によってより関連性の高い結果を上位に出力することで実現します。</a:t>
            </a:r>
          </a:p>
          <a:p>
            <a:r>
              <a:rPr lang="en-JP" dirty="0"/>
              <a:t>セマンティック検索は、検索結果の品質を向上させる機能のコレクションであり、これを検索サービスで有効にすると、クエリの実行パイプラインに</a:t>
            </a:r>
            <a:r>
              <a:rPr lang="ja-JP" altLang="en-US"/>
              <a:t> </a:t>
            </a:r>
            <a:r>
              <a:rPr lang="en-US" altLang="ja-JP" dirty="0"/>
              <a:t>3</a:t>
            </a:r>
            <a:r>
              <a:rPr lang="ja-JP" altLang="en-US"/>
              <a:t>つの機能が追加されます。</a:t>
            </a:r>
            <a:endParaRPr lang="en-US" altLang="ja-JP" dirty="0"/>
          </a:p>
          <a:p>
            <a:r>
              <a:rPr lang="en-US" dirty="0"/>
              <a:t>1</a:t>
            </a:r>
            <a:r>
              <a:rPr lang="ja-JP" altLang="en-US"/>
              <a:t>つ目は、「セマンティックの再ランク付け」です。これはすなわち、最初の結果セットに対する二次ランク付けです。これにより、セマンティック的に最も関連性の高い結果が、一覧の先頭に格上げされます。</a:t>
            </a:r>
            <a:endParaRPr lang="en-US" altLang="ja-JP" dirty="0"/>
          </a:p>
          <a:p>
            <a:r>
              <a:rPr lang="en-US" dirty="0"/>
              <a:t>2</a:t>
            </a:r>
            <a:r>
              <a:rPr lang="ja-JP" altLang="en-US"/>
              <a:t>つ目は、「セマンティックキャプションとハイライト」です。キャプションはコンテンツを最もよく要約している文やフレーズをドキュメントから抽出し、ハイライトは重要な部分を強調表示します。これらにより、ユーザーは検索語句と関連しているとみなされたテキストを簡単に確認することができます。</a:t>
            </a:r>
            <a:endParaRPr lang="en-US" altLang="ja-JP" dirty="0"/>
          </a:p>
          <a:p>
            <a:r>
              <a:rPr lang="en-US" dirty="0"/>
              <a:t>3</a:t>
            </a:r>
            <a:r>
              <a:rPr lang="ja-JP" altLang="en-US"/>
              <a:t>つ目は、「セマンティック回答」です。これにより、質問のようなクエリに直接回答することができます。</a:t>
            </a:r>
            <a:endParaRPr lang="en-US" altLang="ja-JP" dirty="0"/>
          </a:p>
          <a:p>
            <a:r>
              <a:rPr lang="ja-JP" altLang="en-US"/>
              <a:t>これらは、現時点 </a:t>
            </a:r>
            <a:r>
              <a:rPr lang="en-US" altLang="ja-JP" dirty="0"/>
              <a:t>(2022/11) </a:t>
            </a:r>
            <a:r>
              <a:rPr lang="ja-JP" altLang="en-US"/>
              <a:t>ではパブリックプレビューになっていますが、検索候補や結果にサジェストの要素を持たせる強力な機能群です。</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16</a:t>
            </a:fld>
            <a:endParaRPr lang="en-JP"/>
          </a:p>
        </p:txBody>
      </p:sp>
    </p:spTree>
    <p:extLst>
      <p:ext uri="{BB962C8B-B14F-4D97-AF65-F5344CB8AC3E}">
        <p14:creationId xmlns:p14="http://schemas.microsoft.com/office/powerpoint/2010/main" val="3269780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サジェストは、ただ単に検索スコアに基づいて検索候補を表示するというだけでなく、セマンティック検索によってより関連性の高い結果を上位に出力することで実現します。</a:t>
            </a:r>
          </a:p>
          <a:p>
            <a:r>
              <a:rPr lang="en-JP" dirty="0"/>
              <a:t>セマンティック検索は、検索結果の品質を向上させる機能のコレクションであり、これを検索サービスで有効にすると、クエリの実行パイプラインに</a:t>
            </a:r>
            <a:r>
              <a:rPr lang="ja-JP" altLang="en-US"/>
              <a:t> </a:t>
            </a:r>
            <a:r>
              <a:rPr lang="en-US" altLang="ja-JP" dirty="0"/>
              <a:t>3</a:t>
            </a:r>
            <a:r>
              <a:rPr lang="ja-JP" altLang="en-US"/>
              <a:t>つの機能が追加されます。</a:t>
            </a:r>
            <a:endParaRPr lang="en-US" altLang="ja-JP" dirty="0"/>
          </a:p>
          <a:p>
            <a:r>
              <a:rPr lang="en-US" dirty="0"/>
              <a:t>1</a:t>
            </a:r>
            <a:r>
              <a:rPr lang="ja-JP" altLang="en-US"/>
              <a:t>つ目は、「セマンティックの再ランク付け」です。これはすなわち、最初の結果セットに対する二次ランク付けです。これにより、セマンティック的に最も関連性の高い結果が、一覧の先頭に格上げされます。</a:t>
            </a:r>
            <a:endParaRPr lang="en-US" altLang="ja-JP" dirty="0"/>
          </a:p>
          <a:p>
            <a:r>
              <a:rPr lang="en-US" dirty="0"/>
              <a:t>2</a:t>
            </a:r>
            <a:r>
              <a:rPr lang="ja-JP" altLang="en-US"/>
              <a:t>つ目は、「セマンティックキャプションとハイライト」です。キャプションはコンテンツを最もよく要約している文やフレーズをドキュメントから抽出し、ハイライトは重要な部分を強調表示します。これらにより、ユーザーは検索語句と関連しているとみなされたテキストを簡単に確認することができます。</a:t>
            </a:r>
            <a:endParaRPr lang="en-US" altLang="ja-JP" dirty="0"/>
          </a:p>
          <a:p>
            <a:r>
              <a:rPr lang="en-US" dirty="0"/>
              <a:t>3</a:t>
            </a:r>
            <a:r>
              <a:rPr lang="ja-JP" altLang="en-US"/>
              <a:t>つ目は、「セマンティック回答」です。これにより、質問のようなクエリに直接回答することができます。</a:t>
            </a:r>
            <a:endParaRPr lang="en-US" altLang="ja-JP" dirty="0"/>
          </a:p>
          <a:p>
            <a:r>
              <a:rPr lang="ja-JP" altLang="en-US"/>
              <a:t>これらは、現時点 </a:t>
            </a:r>
            <a:r>
              <a:rPr lang="en-US" altLang="ja-JP" dirty="0"/>
              <a:t>(2022/11) </a:t>
            </a:r>
            <a:r>
              <a:rPr lang="ja-JP" altLang="en-US"/>
              <a:t>ではパブリックプレビューになっていますが、検索候補や結果にサジェストの要素を持たせる強力な機能群です。</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17</a:t>
            </a:fld>
            <a:endParaRPr lang="en-JP"/>
          </a:p>
        </p:txBody>
      </p:sp>
    </p:spTree>
    <p:extLst>
      <p:ext uri="{BB962C8B-B14F-4D97-AF65-F5344CB8AC3E}">
        <p14:creationId xmlns:p14="http://schemas.microsoft.com/office/powerpoint/2010/main" val="114744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18</a:t>
            </a:fld>
            <a:endParaRPr lang="en-JP"/>
          </a:p>
        </p:txBody>
      </p:sp>
    </p:spTree>
    <p:extLst>
      <p:ext uri="{BB962C8B-B14F-4D97-AF65-F5344CB8AC3E}">
        <p14:creationId xmlns:p14="http://schemas.microsoft.com/office/powerpoint/2010/main" val="3390234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ea typeface="+mn-ea"/>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latin typeface="+mj-lt"/>
                <a:ea typeface="+mn-ea"/>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701524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7"/>
            <a:ext cx="8605649" cy="4761435"/>
          </a:xfrm>
        </p:spPr>
        <p:txBody>
          <a:bodyPr wrap="square">
            <a:noAutofit/>
          </a:bodyPr>
          <a:lstStyle>
            <a:lvl1pPr>
              <a:defRPr>
                <a:latin typeface="游ゴシック" panose="020B0400000000000000" pitchFamily="50" charset="-128"/>
                <a:ea typeface="游ゴシック" panose="020B0400000000000000" pitchFamily="50" charset="-128"/>
              </a:defRPr>
            </a:lvl1pPr>
            <a:lvl2pPr>
              <a:defRPr>
                <a:latin typeface="游ゴシック" panose="020B0400000000000000" pitchFamily="50" charset="-128"/>
                <a:ea typeface="游ゴシック" panose="020B0400000000000000" pitchFamily="50" charset="-128"/>
              </a:defRPr>
            </a:lvl2pPr>
            <a:lvl3pPr>
              <a:defRPr sz="2353">
                <a:latin typeface="游ゴシック" panose="020B0400000000000000" pitchFamily="50" charset="-128"/>
                <a:ea typeface="游ゴシック" panose="020B0400000000000000" pitchFamily="50" charset="-128"/>
              </a:defRPr>
            </a:lvl3pPr>
            <a:lvl4pPr>
              <a:defRPr sz="1961">
                <a:latin typeface="游ゴシック" panose="020B0400000000000000" pitchFamily="50" charset="-128"/>
                <a:ea typeface="游ゴシック" panose="020B0400000000000000" pitchFamily="50" charset="-128"/>
              </a:defRPr>
            </a:lvl4pPr>
            <a:lvl5pPr>
              <a:defRPr sz="1961">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3" name="Text Placeholder 2"/>
          <p:cNvSpPr>
            <a:spLocks noGrp="1"/>
          </p:cNvSpPr>
          <p:nvPr>
            <p:ph type="body" sz="quarter" idx="11"/>
          </p:nvPr>
        </p:nvSpPr>
        <p:spPr>
          <a:xfrm>
            <a:off x="277582" y="1635897"/>
            <a:ext cx="2689274" cy="4761435"/>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游ゴシック" panose="020B0400000000000000" pitchFamily="50" charset="-128"/>
                <a:ea typeface="游ゴシック" panose="020B0400000000000000" pitchFamily="50" charset="-128"/>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ja-JP" altLang="en-US"/>
              <a:t>マスター テキストの書式設定</a:t>
            </a:r>
          </a:p>
        </p:txBody>
      </p:sp>
      <p:sp>
        <p:nvSpPr>
          <p:cNvPr id="5" name="Slide Number Placeholder 5"/>
          <p:cNvSpPr>
            <a:spLocks noGrp="1"/>
          </p:cNvSpPr>
          <p:nvPr>
            <p:ph type="sldNum" sz="quarter" idx="12"/>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2768317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General_Blank_Thin">
    <p:spTree>
      <p:nvGrpSpPr>
        <p:cNvPr id="1" name=""/>
        <p:cNvGrpSpPr/>
        <p:nvPr/>
      </p:nvGrpSpPr>
      <p:grpSpPr>
        <a:xfrm>
          <a:off x="0" y="0"/>
          <a:ext cx="0" cy="0"/>
          <a:chOff x="0" y="0"/>
          <a:chExt cx="0" cy="0"/>
        </a:xfrm>
      </p:grpSpPr>
      <p:sp useBgFill="1">
        <p:nvSpPr>
          <p:cNvPr id="12" name="Rectangle: Top Corners Rounded 11"/>
          <p:cNvSpPr/>
          <p:nvPr/>
        </p:nvSpPr>
        <p:spPr bwMode="auto">
          <a:xfrm rot="16200000">
            <a:off x="11057392" y="-614542"/>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11" name="Oval 10"/>
          <p:cNvSpPr/>
          <p:nvPr/>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2"/>
            <a:ext cx="3780246" cy="899665"/>
          </a:xfrm>
        </p:spPr>
        <p:txBody>
          <a:bodyPr/>
          <a:lstStyle>
            <a:lvl1pPr>
              <a:defRPr sz="4000">
                <a:solidFill>
                  <a:schemeClr val="tx1"/>
                </a:solidFill>
              </a:defRPr>
            </a:lvl1pPr>
          </a:lstStyle>
          <a:p>
            <a:r>
              <a:rPr lang="ja-JP" altLang="en-US"/>
              <a:t>マスター タイトルの書式設定</a:t>
            </a:r>
            <a:endParaRPr lang="en-US"/>
          </a:p>
        </p:txBody>
      </p:sp>
      <p:sp>
        <p:nvSpPr>
          <p:cNvPr id="13" name="Text Placeholder 3"/>
          <p:cNvSpPr>
            <a:spLocks noGrp="1"/>
          </p:cNvSpPr>
          <p:nvPr>
            <p:ph type="body" sz="quarter" idx="10"/>
          </p:nvPr>
        </p:nvSpPr>
        <p:spPr>
          <a:xfrm>
            <a:off x="330202" y="1604087"/>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sp>
        <p:nvSpPr>
          <p:cNvPr id="14" name="Text Placeholder 3"/>
          <p:cNvSpPr>
            <a:spLocks noGrp="1"/>
          </p:cNvSpPr>
          <p:nvPr>
            <p:ph type="body" sz="quarter" idx="11"/>
          </p:nvPr>
        </p:nvSpPr>
        <p:spPr>
          <a:xfrm>
            <a:off x="768109" y="6055658"/>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cxnSp>
        <p:nvCxnSpPr>
          <p:cNvPr id="4" name="Straight Connector 3">
            <a:extLst>
              <a:ext uri="{FF2B5EF4-FFF2-40B4-BE49-F238E27FC236}">
                <a16:creationId xmlns:a16="http://schemas.microsoft.com/office/drawing/2014/main" id="{4D490E48-BE6D-477D-8F7B-6660E732107F}"/>
              </a:ext>
            </a:extLst>
          </p:cNvPr>
          <p:cNvCxnSpPr/>
          <p:nvPr/>
        </p:nvCxnSpPr>
        <p:spPr>
          <a:xfrm>
            <a:off x="4232366" y="289512"/>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3"/>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96552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52647"/>
          </a:xfrm>
        </p:spPr>
        <p:txBody>
          <a:bodyPr>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lvl1pPr>
              <a:defRPr sz="3921"/>
            </a:lvl1pPr>
          </a:lstStyle>
          <a:p>
            <a:r>
              <a:rPr lang="ja-JP" altLang="en-US"/>
              <a:t>マスター タイトルの書式設定</a:t>
            </a:r>
            <a:endParaRPr lang="en-US"/>
          </a:p>
        </p:txBody>
      </p:sp>
      <p:sp>
        <p:nvSpPr>
          <p:cNvPr id="5" name="Slide Number Placeholder 7"/>
          <p:cNvSpPr>
            <a:spLocks noGrp="1"/>
          </p:cNvSpPr>
          <p:nvPr>
            <p:ph type="sldNum" sz="quarter" idx="4"/>
          </p:nvPr>
        </p:nvSpPr>
        <p:spPr>
          <a:xfrm>
            <a:off x="11636405" y="6715317"/>
            <a:ext cx="555596" cy="134483"/>
          </a:xfrm>
          <a:prstGeom prst="rect">
            <a:avLst/>
          </a:prstGeom>
        </p:spPr>
        <p:txBody>
          <a:bodyPr/>
          <a:lstStyle>
            <a:lvl1pPr>
              <a:defRPr sz="980" b="1"/>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5419925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BC0EB2-ADD8-97B4-E4BB-DD51BD6B020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24099F2-90F0-D4E6-4375-8DB2D9A92A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9C6DEB7-1444-0B0C-A199-C872262A4B32}"/>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4E5DD7E4-E58D-B739-EDDB-45D26C6123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D8ABB1-7344-C3CF-0632-FD524C162BD7}"/>
              </a:ext>
            </a:extLst>
          </p:cNvPr>
          <p:cNvSpPr>
            <a:spLocks noGrp="1"/>
          </p:cNvSpPr>
          <p:nvPr>
            <p:ph type="sldNum" sz="quarter" idx="12"/>
          </p:nvPr>
        </p:nvSpPr>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803128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blue">
    <p:bg>
      <p:bgPr>
        <a:solidFill>
          <a:schemeClr val="bg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584200" y="5239335"/>
            <a:ext cx="11025188" cy="120648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本書に記載した情報は、本書各項目に関する発行日現在の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の見解を表明するものです。</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は絶えず変化する市場に対応しなければならないため、ここに記載した情報に対していかなる責務を負うものではなく、提示された情報の信憑性については保証できません。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本書は情報提供のみを目的としています。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は、明示的または暗示的を問わず、本書にいかなる保証も与えるものではありません。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すべての当該著作権法を遵守することはお客様の責務です。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の書面による明確な許可なく、本書の如何なる部分についても、転載や検索システムへの格納または挿入を行うことは、どのような形式または手段（電子的、機械的、複写、レコーディング、その他）、および目的であっても禁じられています。これらは著作権保護された権利を制限す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は、本書の内容を保護する特許、特許出願書、商標、著作権、またはその他の知的財産権を保有する場合があります。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から書面によるライセンス契約が明確に供給される場合を除いて、本書の提供はこれらの特許、商標、著作権、またはその他の知的財産へのライセンスを与えるものではありません。</a:t>
            </a:r>
            <a:endParaRPr lang="en-US" sz="700" dirty="0">
              <a:solidFill>
                <a:schemeClr val="tx1"/>
              </a:solidFill>
              <a:latin typeface="+mn-lt"/>
              <a:ea typeface="+mn-ea"/>
              <a:cs typeface="Segoe UI" pitchFamily="34" charset="0"/>
            </a:endParaRPr>
          </a:p>
          <a:p>
            <a:pPr defTabSz="913892" eaLnBrk="0" hangingPunct="0"/>
            <a:endParaRPr lang="en-US" sz="700" dirty="0">
              <a:solidFill>
                <a:schemeClr val="tx1"/>
              </a:solidFill>
              <a:latin typeface="+mn-lt"/>
              <a:ea typeface="+mn-ea"/>
              <a:cs typeface="Segoe UI" pitchFamily="34" charset="0"/>
            </a:endParaRPr>
          </a:p>
          <a:p>
            <a:pPr defTabSz="913892" eaLnBrk="0" hangingPunct="0"/>
            <a:r>
              <a:rPr lang="en-US" sz="700" dirty="0">
                <a:solidFill>
                  <a:schemeClr val="tx1"/>
                </a:solidFill>
                <a:latin typeface="+mn-lt"/>
                <a:ea typeface="+mn-ea"/>
                <a:cs typeface="Segoe UI" pitchFamily="34" charset="0"/>
              </a:rPr>
              <a:t>© 2022 Microsoft Corporation. All rights reserved. Microsoft, Windows, and other product names are or may be registered trademarks and/or trademarks in the U.S. and/or other countries.</a:t>
            </a:r>
          </a:p>
          <a:p>
            <a:pPr defTabSz="913892" eaLnBrk="0" hangingPunct="0"/>
            <a:r>
              <a:rPr lang="en-US" sz="700" dirty="0">
                <a:solidFill>
                  <a:schemeClr val="tx1"/>
                </a:solidFill>
                <a:latin typeface="+mn-lt"/>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chemeClr val="tx1"/>
                </a:solidFill>
                <a:latin typeface="+mn-lt"/>
                <a:ea typeface="+mn-ea"/>
                <a:cs typeface="Segoe UI" pitchFamily="34" charset="0"/>
              </a:rPr>
            </a:br>
            <a:r>
              <a:rPr lang="en-US" sz="700" dirty="0">
                <a:solidFill>
                  <a:schemeClr val="tx1"/>
                </a:solidFill>
                <a:latin typeface="+mn-lt"/>
                <a:ea typeface="+mn-ea"/>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97554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a:t>Click to edit Master title style</a:t>
            </a:r>
            <a:endParaRPr lang="en-US" dirty="0"/>
          </a:p>
        </p:txBody>
      </p:sp>
    </p:spTree>
    <p:extLst>
      <p:ext uri="{BB962C8B-B14F-4D97-AF65-F5344CB8AC3E}">
        <p14:creationId xmlns:p14="http://schemas.microsoft.com/office/powerpoint/2010/main" val="15363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ブランク">
    <p:bg>
      <p:bgPr>
        <a:solidFill>
          <a:srgbClr val="E7EBE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32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75D0C-76E7-4496-920A-FC2C75CBF878}" type="datetimeFigureOut">
              <a:rPr lang="en-US" smtClean="0"/>
              <a:t>12/22/22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12732004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ea typeface="+mn-ea"/>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latin typeface="+mj-lt"/>
                <a:ea typeface="+mn-ea"/>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kumimoji="1" lang="ja-JP" altLang="en-US" smtClean="0"/>
              <a:pPr/>
              <a:t>‹#›</a:t>
            </a:fld>
            <a:endParaRPr kumimoji="1" lang="ja-JP" altLang="en-US"/>
          </a:p>
        </p:txBody>
      </p:sp>
    </p:spTree>
    <p:extLst>
      <p:ext uri="{BB962C8B-B14F-4D97-AF65-F5344CB8AC3E}">
        <p14:creationId xmlns:p14="http://schemas.microsoft.com/office/powerpoint/2010/main" val="2125751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5882" spc="-98" baseline="0">
                <a:gradFill>
                  <a:gsLst>
                    <a:gs pos="100000">
                      <a:schemeClr val="tx1"/>
                    </a:gs>
                    <a:gs pos="0">
                      <a:schemeClr val="tx1"/>
                    </a:gs>
                  </a:gsLst>
                  <a:lin ang="5400000" scaled="0"/>
                </a:gradFill>
              </a:defRPr>
            </a:lvl1pPr>
          </a:lstStyle>
          <a:p>
            <a:r>
              <a:rPr lang="en-US"/>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1247914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5882" spc="-98" baseline="0">
                <a:gradFill>
                  <a:gsLst>
                    <a:gs pos="100000">
                      <a:schemeClr val="tx1"/>
                    </a:gs>
                    <a:gs pos="0">
                      <a:schemeClr val="tx1"/>
                    </a:gs>
                  </a:gsLst>
                  <a:lin ang="5400000" scaled="0"/>
                </a:gradFill>
              </a:defRPr>
            </a:lvl1pPr>
          </a:lstStyle>
          <a:p>
            <a:r>
              <a:rPr lang="en-US"/>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712315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28416135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solidFill>
                  <a:schemeClr val="tx1"/>
                </a:solidFill>
              </a:defRPr>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31412688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23777136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23372974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General_Blank_Thin">
    <p:spTree>
      <p:nvGrpSpPr>
        <p:cNvPr id="1" name=""/>
        <p:cNvGrpSpPr/>
        <p:nvPr/>
      </p:nvGrpSpPr>
      <p:grpSpPr>
        <a:xfrm>
          <a:off x="0" y="0"/>
          <a:ext cx="0" cy="0"/>
          <a:chOff x="0" y="0"/>
          <a:chExt cx="0" cy="0"/>
        </a:xfrm>
      </p:grpSpPr>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2"/>
            <a:ext cx="3780246" cy="899665"/>
          </a:xfrm>
        </p:spPr>
        <p:txBody>
          <a:bodyPr/>
          <a:lstStyle>
            <a:lvl1pPr>
              <a:defRPr sz="3921" b="1">
                <a:solidFill>
                  <a:schemeClr val="tx2"/>
                </a:solidFill>
              </a:defRPr>
            </a:lvl1pPr>
          </a:lstStyle>
          <a:p>
            <a:r>
              <a:rPr lang="ja-JP" altLang="en-US"/>
              <a:t>マスター タイトルの書式設定</a:t>
            </a:r>
            <a:endParaRPr lang="en-US"/>
          </a:p>
        </p:txBody>
      </p:sp>
      <p:sp>
        <p:nvSpPr>
          <p:cNvPr id="13" name="Text Placeholder 3"/>
          <p:cNvSpPr>
            <a:spLocks noGrp="1"/>
          </p:cNvSpPr>
          <p:nvPr>
            <p:ph type="body" sz="quarter" idx="10"/>
          </p:nvPr>
        </p:nvSpPr>
        <p:spPr>
          <a:xfrm>
            <a:off x="330202" y="1604087"/>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sp>
        <p:nvSpPr>
          <p:cNvPr id="14" name="Text Placeholder 3"/>
          <p:cNvSpPr>
            <a:spLocks noGrp="1"/>
          </p:cNvSpPr>
          <p:nvPr>
            <p:ph type="body" sz="quarter" idx="11"/>
          </p:nvPr>
        </p:nvSpPr>
        <p:spPr>
          <a:xfrm>
            <a:off x="768109" y="6055658"/>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2"/>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3"/>
          </p:nvPr>
        </p:nvSpPr>
        <p:spPr>
          <a:xfrm>
            <a:off x="9413846" y="6464907"/>
            <a:ext cx="2742188" cy="364224"/>
          </a:xfrm>
        </p:spPr>
        <p:txBody>
          <a:body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6738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ea typeface="+mn-ea"/>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latin typeface="+mj-lt"/>
                <a:ea typeface="+mn-ea"/>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2519056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5882" spc="-98" baseline="0">
                <a:gradFill>
                  <a:gsLst>
                    <a:gs pos="100000">
                      <a:schemeClr val="tx1"/>
                    </a:gs>
                    <a:gs pos="0">
                      <a:schemeClr val="tx1"/>
                    </a:gs>
                  </a:gsLst>
                  <a:lin ang="5400000" scaled="0"/>
                </a:gradFill>
              </a:defRPr>
            </a:lvl1pPr>
          </a:lstStyle>
          <a:p>
            <a:r>
              <a:rPr lang="en-US"/>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FFFFFF">
                    <a:tint val="75000"/>
                  </a:srgbClr>
                </a:solidFill>
              </a:rPr>
              <a:pPr defTabSz="914367">
                <a:defRPr/>
              </a:pPr>
              <a:t>‹#›</a:t>
            </a:fld>
            <a:endParaRPr kumimoji="1" lang="ja-JP" altLang="en-US">
              <a:solidFill>
                <a:srgbClr val="FFFFFF">
                  <a:tint val="75000"/>
                </a:srgbClr>
              </a:solidFill>
            </a:endParaRPr>
          </a:p>
        </p:txBody>
      </p:sp>
    </p:spTree>
    <p:extLst>
      <p:ext uri="{BB962C8B-B14F-4D97-AF65-F5344CB8AC3E}">
        <p14:creationId xmlns:p14="http://schemas.microsoft.com/office/powerpoint/2010/main" val="4182593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211225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solidFill>
                  <a:schemeClr val="tx1"/>
                </a:solidFill>
              </a:defRPr>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0036256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1168160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739132886"/>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0891538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11620821" y="1"/>
            <a:ext cx="571180" cy="260648"/>
          </a:xfrm>
          <a:prstGeom prst="rect">
            <a:avLst/>
          </a:prstGeom>
        </p:spPr>
        <p:txBody>
          <a:bodyPr lIns="72000" tIns="36000" rIns="72000" bIns="36000" anchor="ctr" anchorCtr="0"/>
          <a:lstStyle>
            <a:lvl1pPr algn="r">
              <a:defRPr sz="1000" baseline="0">
                <a:solidFill>
                  <a:schemeClr val="bg1">
                    <a:lumMod val="50000"/>
                  </a:schemeClr>
                </a:solidFill>
                <a:latin typeface="Segoe UI" panose="020B0502040204020203" pitchFamily="34" charset="0"/>
                <a:ea typeface="メイリオ" panose="020B0604030504040204" pitchFamily="50" charset="-128"/>
              </a:defRPr>
            </a:lvl1pPr>
          </a:lstStyle>
          <a:p>
            <a:pPr defTabSz="913911"/>
            <a:fld id="{6946C57F-C820-4AA6-B672-D9707FB7D946}" type="slidenum">
              <a:rPr kumimoji="1" lang="ja-JP" altLang="en-US" smtClean="0">
                <a:solidFill>
                  <a:prstClr val="white">
                    <a:lumMod val="50000"/>
                  </a:prstClr>
                </a:solidFill>
              </a:rPr>
              <a:pPr defTabSz="913911"/>
              <a:t>‹#›</a:t>
            </a:fld>
            <a:endParaRPr kumimoji="1" lang="ja-JP" altLang="en-US">
              <a:solidFill>
                <a:prstClr val="white">
                  <a:lumMod val="50000"/>
                </a:prstClr>
              </a:solidFill>
            </a:endParaRPr>
          </a:p>
        </p:txBody>
      </p:sp>
      <p:sp>
        <p:nvSpPr>
          <p:cNvPr id="2" name="タイトル 1"/>
          <p:cNvSpPr>
            <a:spLocks noGrp="1"/>
          </p:cNvSpPr>
          <p:nvPr>
            <p:ph type="title"/>
          </p:nvPr>
        </p:nvSpPr>
        <p:spPr/>
        <p:txBody>
          <a:bodyPr/>
          <a:lstStyle>
            <a:lvl1pPr>
              <a:defRPr>
                <a:solidFill>
                  <a:srgbClr val="4B4B4B"/>
                </a:solidFill>
              </a:defRPr>
            </a:lvl1pPr>
          </a:lstStyle>
          <a:p>
            <a:r>
              <a:rPr kumimoji="1" lang="ja-JP" altLang="en-US"/>
              <a:t>マスター タイトルの書式設定</a:t>
            </a:r>
          </a:p>
        </p:txBody>
      </p:sp>
      <p:sp>
        <p:nvSpPr>
          <p:cNvPr id="3" name="コンテンツ プレースホルダー 2"/>
          <p:cNvSpPr>
            <a:spLocks noGrp="1"/>
          </p:cNvSpPr>
          <p:nvPr>
            <p:ph idx="1"/>
          </p:nvPr>
        </p:nvSpPr>
        <p:spPr>
          <a:xfrm>
            <a:off x="117001" y="1169720"/>
            <a:ext cx="11957998" cy="5506996"/>
          </a:xfrm>
        </p:spPr>
        <p:txBody>
          <a:bodyPr vert="horz" lIns="72000" tIns="36000" rIns="72000" bIns="36000" rtlCol="0">
            <a:noAutofit/>
          </a:bodyPr>
          <a:lstStyle>
            <a:lvl1pPr>
              <a:lnSpc>
                <a:spcPct val="100000"/>
              </a:lnSpc>
              <a:spcBef>
                <a:spcPts val="588"/>
              </a:spcBef>
              <a:defRPr lang="ja-JP" altLang="en-US" dirty="0" smtClean="0"/>
            </a:lvl1pPr>
            <a:lvl2pPr>
              <a:lnSpc>
                <a:spcPct val="100000"/>
              </a:lnSpc>
              <a:spcBef>
                <a:spcPts val="294"/>
              </a:spcBef>
              <a:defRPr lang="ja-JP" altLang="en-US" dirty="0" smtClean="0"/>
            </a:lvl2pPr>
            <a:lvl3pPr>
              <a:lnSpc>
                <a:spcPct val="100000"/>
              </a:lnSpc>
              <a:spcBef>
                <a:spcPts val="0"/>
              </a:spcBef>
              <a:defRPr lang="ja-JP" altLang="en-US" dirty="0" smtClean="0"/>
            </a:lvl3pPr>
            <a:lvl4pPr>
              <a:lnSpc>
                <a:spcPct val="100000"/>
              </a:lnSpc>
              <a:spcBef>
                <a:spcPts val="0"/>
              </a:spcBef>
              <a:defRPr lang="ja-JP" altLang="en-US" dirty="0" smtClean="0"/>
            </a:lvl4pPr>
            <a:lvl5pPr>
              <a:lnSpc>
                <a:spcPct val="100000"/>
              </a:lnSpc>
              <a:spcBef>
                <a:spcPts val="0"/>
              </a:spcBef>
              <a:defRPr lang="ja-JP" altLang="en-US" dirty="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283625611"/>
      </p:ext>
    </p:extLst>
  </p:cSld>
  <p:clrMapOvr>
    <a:masterClrMapping/>
  </p:clrMapOvr>
  <p:transition>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rgbClr val="4B4B4B"/>
                </a:solidFill>
              </a:defRPr>
            </a:lvl1pPr>
          </a:lstStyle>
          <a:p>
            <a:r>
              <a:rPr kumimoji="1" lang="ja-JP" altLang="en-US"/>
              <a:t>マスター タイトルの書式設定</a:t>
            </a:r>
          </a:p>
        </p:txBody>
      </p:sp>
      <p:sp>
        <p:nvSpPr>
          <p:cNvPr id="4" name="スライド番号プレースホルダー 4"/>
          <p:cNvSpPr>
            <a:spLocks noGrp="1"/>
          </p:cNvSpPr>
          <p:nvPr>
            <p:ph type="sldNum" sz="quarter" idx="12"/>
          </p:nvPr>
        </p:nvSpPr>
        <p:spPr>
          <a:xfrm>
            <a:off x="11620821" y="1"/>
            <a:ext cx="571180" cy="260648"/>
          </a:xfrm>
          <a:prstGeom prst="rect">
            <a:avLst/>
          </a:prstGeom>
        </p:spPr>
        <p:txBody>
          <a:bodyPr lIns="72000" tIns="36000" rIns="72000" bIns="36000" anchor="ctr" anchorCtr="0"/>
          <a:lstStyle>
            <a:lvl1pPr algn="r">
              <a:defRPr sz="1000" baseline="0">
                <a:solidFill>
                  <a:schemeClr val="bg1">
                    <a:lumMod val="50000"/>
                  </a:schemeClr>
                </a:solidFill>
                <a:latin typeface="Segoe UI" panose="020B0502040204020203" pitchFamily="34" charset="0"/>
                <a:ea typeface="メイリオ" panose="020B0604030504040204" pitchFamily="50" charset="-128"/>
              </a:defRPr>
            </a:lvl1pPr>
          </a:lstStyle>
          <a:p>
            <a:pPr defTabSz="913911"/>
            <a:fld id="{6946C57F-C820-4AA6-B672-D9707FB7D946}" type="slidenum">
              <a:rPr kumimoji="1" lang="ja-JP" altLang="en-US" smtClean="0">
                <a:solidFill>
                  <a:prstClr val="white">
                    <a:lumMod val="50000"/>
                  </a:prstClr>
                </a:solidFill>
              </a:rPr>
              <a:pPr defTabSz="913911"/>
              <a:t>‹#›</a:t>
            </a:fld>
            <a:endParaRPr kumimoji="1" lang="ja-JP" altLang="en-US">
              <a:solidFill>
                <a:prstClr val="white">
                  <a:lumMod val="50000"/>
                </a:prstClr>
              </a:solidFill>
            </a:endParaRPr>
          </a:p>
        </p:txBody>
      </p:sp>
    </p:spTree>
    <p:extLst>
      <p:ext uri="{BB962C8B-B14F-4D97-AF65-F5344CB8AC3E}">
        <p14:creationId xmlns:p14="http://schemas.microsoft.com/office/powerpoint/2010/main" val="941903565"/>
      </p:ext>
    </p:extLst>
  </p:cSld>
  <p:clrMapOvr>
    <a:masterClrMapping/>
  </p:clrMapOvr>
  <p:transition>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スライド番号プレースホルダー 4"/>
          <p:cNvSpPr>
            <a:spLocks noGrp="1"/>
          </p:cNvSpPr>
          <p:nvPr>
            <p:ph type="sldNum" sz="quarter" idx="12"/>
          </p:nvPr>
        </p:nvSpPr>
        <p:spPr>
          <a:xfrm>
            <a:off x="11620821" y="1"/>
            <a:ext cx="571180" cy="260648"/>
          </a:xfrm>
          <a:prstGeom prst="rect">
            <a:avLst/>
          </a:prstGeom>
        </p:spPr>
        <p:txBody>
          <a:bodyPr lIns="72000" tIns="36000" rIns="72000" bIns="36000" anchor="ctr" anchorCtr="0"/>
          <a:lstStyle>
            <a:lvl1pPr algn="r">
              <a:defRPr sz="1000" baseline="0">
                <a:solidFill>
                  <a:schemeClr val="bg1">
                    <a:lumMod val="50000"/>
                  </a:schemeClr>
                </a:solidFill>
                <a:latin typeface="Segoe UI" panose="020B0502040204020203" pitchFamily="34" charset="0"/>
                <a:ea typeface="メイリオ" panose="020B0604030504040204" pitchFamily="50" charset="-128"/>
              </a:defRPr>
            </a:lvl1pPr>
          </a:lstStyle>
          <a:p>
            <a:pPr defTabSz="913911"/>
            <a:fld id="{6946C57F-C820-4AA6-B672-D9707FB7D946}" type="slidenum">
              <a:rPr kumimoji="1" lang="ja-JP" altLang="en-US" smtClean="0">
                <a:solidFill>
                  <a:prstClr val="white">
                    <a:lumMod val="50000"/>
                  </a:prstClr>
                </a:solidFill>
              </a:rPr>
              <a:pPr defTabSz="913911"/>
              <a:t>‹#›</a:t>
            </a:fld>
            <a:endParaRPr kumimoji="1" lang="ja-JP" altLang="en-US">
              <a:solidFill>
                <a:prstClr val="white">
                  <a:lumMod val="50000"/>
                </a:prstClr>
              </a:solidFill>
            </a:endParaRPr>
          </a:p>
        </p:txBody>
      </p:sp>
    </p:spTree>
    <p:extLst>
      <p:ext uri="{BB962C8B-B14F-4D97-AF65-F5344CB8AC3E}">
        <p14:creationId xmlns:p14="http://schemas.microsoft.com/office/powerpoint/2010/main" val="1721217456"/>
      </p:ext>
    </p:extLst>
  </p:cSld>
  <p:clrMapOvr>
    <a:masterClrMapping/>
  </p:clrMapOvr>
  <p:transition>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完全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580431"/>
      </p:ext>
    </p:extLst>
  </p:cSld>
  <p:clrMapOvr>
    <a:masterClrMapping/>
  </p:clrMapOvr>
  <p:transition>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18">
                <a:gradFill>
                  <a:gsLst>
                    <a:gs pos="2655">
                      <a:schemeClr val="tx1"/>
                    </a:gs>
                    <a:gs pos="31000">
                      <a:schemeClr val="tx1"/>
                    </a:gs>
                  </a:gsLst>
                  <a:lin ang="5400000" scaled="0"/>
                </a:gradFill>
              </a:defRPr>
            </a:lvl1pPr>
          </a:lstStyle>
          <a:p>
            <a:r>
              <a:rPr lang="ja-JP" altLang="en-US"/>
              <a:t>マスター タイトルの書式設定</a:t>
            </a:r>
            <a:endParaRPr lang="en-US"/>
          </a:p>
        </p:txBody>
      </p:sp>
    </p:spTree>
    <p:extLst>
      <p:ext uri="{BB962C8B-B14F-4D97-AF65-F5344CB8AC3E}">
        <p14:creationId xmlns:p14="http://schemas.microsoft.com/office/powerpoint/2010/main" val="2217482622"/>
      </p:ext>
    </p:extLst>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786896616"/>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solidFill>
                  <a:schemeClr val="tx1"/>
                </a:solidFill>
              </a:defRPr>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94143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7267815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6507453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Slide Number Placeholder 5"/>
          <p:cNvSpPr>
            <a:spLocks noGrp="1"/>
          </p:cNvSpPr>
          <p:nvPr>
            <p:ph type="sldNum" sz="quarter" idx="12"/>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2063500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テキスト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6" name="テキスト プレースホルダー 5"/>
          <p:cNvSpPr>
            <a:spLocks noGrp="1"/>
          </p:cNvSpPr>
          <p:nvPr>
            <p:ph type="body" sz="quarter" idx="12"/>
          </p:nvPr>
        </p:nvSpPr>
        <p:spPr>
          <a:xfrm>
            <a:off x="550944" y="982801"/>
            <a:ext cx="11162907" cy="5255989"/>
          </a:xfrm>
        </p:spPr>
        <p:txBody>
          <a:bodyPr/>
          <a:lstStyle>
            <a:lvl1pPr>
              <a:defRPr baseline="0"/>
            </a:lvl1pPr>
            <a:lvl2pPr>
              <a:defRPr baseline="0"/>
            </a:lvl2pPr>
            <a:lvl3pPr>
              <a:defRPr baseline="0"/>
            </a:lvl3pPr>
            <a:lvl4pPr>
              <a:defRPr baseline="0"/>
            </a:lvl4pPr>
            <a:lvl5pPr>
              <a:defRPr baseline="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Slide Number Placeholder 5"/>
          <p:cNvSpPr>
            <a:spLocks noGrp="1"/>
          </p:cNvSpPr>
          <p:nvPr>
            <p:ph type="sldNum" sz="quarter" idx="13"/>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9260027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3.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4.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49335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4"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96" r:id="rId14"/>
    <p:sldLayoutId id="2147483697" r:id="rId15"/>
    <p:sldLayoutId id="2147483698" r:id="rId16"/>
    <p:sldLayoutId id="2147483699" r:id="rId17"/>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solidFill>
            <a:srgbClr val="0070C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kumimoji="1" lang="ja-JP" altLang="en-US" smtClean="0"/>
              <a:pPr/>
              <a:t>‹#›</a:t>
            </a:fld>
            <a:endParaRPr kumimoji="1" lang="ja-JP" altLang="en-US"/>
          </a:p>
        </p:txBody>
      </p:sp>
    </p:spTree>
    <p:extLst>
      <p:ext uri="{BB962C8B-B14F-4D97-AF65-F5344CB8AC3E}">
        <p14:creationId xmlns:p14="http://schemas.microsoft.com/office/powerpoint/2010/main" val="298406036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solidFill>
            <a:srgbClr val="0070C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245992669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solidFill>
            <a:srgbClr val="0070C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17001" y="182311"/>
            <a:ext cx="11957998" cy="654401"/>
          </a:xfrm>
          <a:prstGeom prst="rect">
            <a:avLst/>
          </a:prstGeom>
        </p:spPr>
        <p:txBody>
          <a:bodyPr vert="horz" wrap="none" lIns="72000" tIns="72000" rIns="72000" bIns="0" rtlCol="0" anchor="ctr">
            <a:no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17001" y="1088741"/>
            <a:ext cx="11957998" cy="5587975"/>
          </a:xfrm>
          <a:prstGeom prst="rect">
            <a:avLst/>
          </a:prstGeom>
        </p:spPr>
        <p:txBody>
          <a:bodyPr vert="horz" lIns="72000" tIns="36000" rIns="72000" bIns="36000" rtlCol="0">
            <a:noAutofit/>
          </a:bodyPr>
          <a:lstStyle/>
          <a:p>
            <a:pPr lvl="0"/>
            <a:r>
              <a:rPr kumimoji="1" lang="ja-JP" altLang="en-US"/>
              <a:t>マスター テキストの書式設定</a:t>
            </a:r>
            <a:endParaRPr kumimoji="1" lang="en-US" altLang="ja-JP"/>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7"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42056508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ransition>
    <p:push/>
  </p:transition>
  <p:hf hdr="0" ftr="0" dt="0"/>
  <p:txStyles>
    <p:titleStyle>
      <a:lvl1pPr algn="l" defTabSz="895940" rtl="0" eaLnBrk="1" latinLnBrk="0" hangingPunct="1">
        <a:lnSpc>
          <a:spcPct val="90000"/>
        </a:lnSpc>
        <a:spcBef>
          <a:spcPct val="0"/>
        </a:spcBef>
        <a:buNone/>
        <a:defRPr kumimoji="1" sz="4117" kern="1200" spc="-98" baseline="0">
          <a:solidFill>
            <a:srgbClr val="4B4B4B"/>
          </a:solidFill>
          <a:latin typeface="Segoe UI" panose="020B0502040204020203" pitchFamily="34" charset="0"/>
          <a:ea typeface="メイリオ" panose="020B0604030504040204" pitchFamily="50" charset="-128"/>
          <a:cs typeface="+mj-cs"/>
        </a:defRPr>
      </a:lvl1pPr>
    </p:titleStyle>
    <p:bodyStyle>
      <a:lvl1pPr marL="215958" indent="-215958" algn="l" defTabSz="895940" rtl="0" eaLnBrk="1" latinLnBrk="0" hangingPunct="1">
        <a:lnSpc>
          <a:spcPct val="100000"/>
        </a:lnSpc>
        <a:spcBef>
          <a:spcPts val="588"/>
        </a:spcBef>
        <a:buFont typeface="Arial" panose="020B0604020202020204" pitchFamily="34" charset="0"/>
        <a:buChar char="•"/>
        <a:defRPr kumimoji="1" sz="2745" kern="1200" baseline="0">
          <a:solidFill>
            <a:srgbClr val="4B4B4B"/>
          </a:solidFill>
          <a:latin typeface="Segoe UI" panose="020B0502040204020203" pitchFamily="34" charset="0"/>
          <a:ea typeface="メイリオ" panose="020B0604030504040204" pitchFamily="50" charset="-128"/>
          <a:cs typeface="+mn-cs"/>
        </a:defRPr>
      </a:lvl1pPr>
      <a:lvl2pPr marL="647875" indent="-251952" algn="l" defTabSz="895940" rtl="0" eaLnBrk="1" latinLnBrk="0" hangingPunct="1">
        <a:lnSpc>
          <a:spcPct val="100000"/>
        </a:lnSpc>
        <a:spcBef>
          <a:spcPts val="294"/>
        </a:spcBef>
        <a:buFont typeface="Arial" panose="020B0604020202020204" pitchFamily="34" charset="0"/>
        <a:buChar char="•"/>
        <a:defRPr kumimoji="1" sz="2353" kern="1200" baseline="0">
          <a:solidFill>
            <a:srgbClr val="4B4B4B"/>
          </a:solidFill>
          <a:latin typeface="Segoe UI" panose="020B0502040204020203" pitchFamily="34" charset="0"/>
          <a:ea typeface="メイリオ" panose="020B0604030504040204" pitchFamily="50" charset="-128"/>
          <a:cs typeface="+mn-cs"/>
        </a:defRPr>
      </a:lvl2pPr>
      <a:lvl3pPr marL="971814" indent="-253539" algn="l" defTabSz="895940" rtl="0" eaLnBrk="1" latinLnBrk="0" hangingPunct="1">
        <a:lnSpc>
          <a:spcPct val="100000"/>
        </a:lnSpc>
        <a:spcBef>
          <a:spcPts val="0"/>
        </a:spcBef>
        <a:buFont typeface="Arial" panose="020B0604020202020204" pitchFamily="34" charset="0"/>
        <a:buChar char="•"/>
        <a:defRPr kumimoji="1" sz="2157" kern="1200" baseline="0">
          <a:solidFill>
            <a:srgbClr val="4B4B4B"/>
          </a:solidFill>
          <a:latin typeface="Segoe UI" panose="020B0502040204020203" pitchFamily="34" charset="0"/>
          <a:ea typeface="メイリオ" panose="020B0604030504040204" pitchFamily="50" charset="-128"/>
          <a:cs typeface="+mn-cs"/>
        </a:defRPr>
      </a:lvl3pPr>
      <a:lvl4pPr marL="1331744" indent="-251952" algn="l" defTabSz="895940" rtl="0" eaLnBrk="1" latinLnBrk="0" hangingPunct="1">
        <a:lnSpc>
          <a:spcPct val="100000"/>
        </a:lnSpc>
        <a:spcBef>
          <a:spcPts val="0"/>
        </a:spcBef>
        <a:buFont typeface="Arial" panose="020B0604020202020204" pitchFamily="34" charset="0"/>
        <a:buChar char="•"/>
        <a:defRPr kumimoji="1" sz="1961" kern="1200" baseline="0">
          <a:solidFill>
            <a:srgbClr val="4B4B4B"/>
          </a:solidFill>
          <a:latin typeface="Segoe UI" panose="020B0502040204020203" pitchFamily="34" charset="0"/>
          <a:ea typeface="メイリオ" panose="020B0604030504040204" pitchFamily="50" charset="-128"/>
          <a:cs typeface="+mn-cs"/>
        </a:defRPr>
      </a:lvl4pPr>
      <a:lvl5pPr marL="1655682" indent="-251952" algn="l" defTabSz="895940" rtl="0" eaLnBrk="1" latinLnBrk="0" hangingPunct="1">
        <a:lnSpc>
          <a:spcPct val="100000"/>
        </a:lnSpc>
        <a:spcBef>
          <a:spcPts val="0"/>
        </a:spcBef>
        <a:buFont typeface="Arial" panose="020B0604020202020204" pitchFamily="34" charset="0"/>
        <a:buChar char="•"/>
        <a:defRPr kumimoji="1" sz="1961" kern="1200" baseline="0">
          <a:solidFill>
            <a:srgbClr val="4B4B4B"/>
          </a:solidFill>
          <a:latin typeface="Segoe UI" panose="020B0502040204020203" pitchFamily="34" charset="0"/>
          <a:ea typeface="メイリオ" panose="020B0604030504040204" pitchFamily="50" charset="-128"/>
          <a:cs typeface="+mn-cs"/>
        </a:defRPr>
      </a:lvl5pPr>
      <a:lvl6pPr marL="2463835"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6pPr>
      <a:lvl7pPr marL="2911805"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7pPr>
      <a:lvl8pPr marL="3359774"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8pPr>
      <a:lvl9pPr marL="3807745"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9pPr>
    </p:bodyStyle>
    <p:otherStyle>
      <a:defPPr>
        <a:defRPr lang="ja-JP"/>
      </a:defPPr>
      <a:lvl1pPr marL="0" algn="l" defTabSz="895940" rtl="0" eaLnBrk="1" latinLnBrk="0" hangingPunct="1">
        <a:defRPr kumimoji="1" sz="1764" kern="1200">
          <a:solidFill>
            <a:schemeClr val="tx1"/>
          </a:solidFill>
          <a:latin typeface="+mn-lt"/>
          <a:ea typeface="+mn-ea"/>
          <a:cs typeface="+mn-cs"/>
        </a:defRPr>
      </a:lvl1pPr>
      <a:lvl2pPr marL="447970" algn="l" defTabSz="895940" rtl="0" eaLnBrk="1" latinLnBrk="0" hangingPunct="1">
        <a:defRPr kumimoji="1" sz="1764" kern="1200">
          <a:solidFill>
            <a:schemeClr val="tx1"/>
          </a:solidFill>
          <a:latin typeface="+mn-lt"/>
          <a:ea typeface="+mn-ea"/>
          <a:cs typeface="+mn-cs"/>
        </a:defRPr>
      </a:lvl2pPr>
      <a:lvl3pPr marL="895940" algn="l" defTabSz="895940" rtl="0" eaLnBrk="1" latinLnBrk="0" hangingPunct="1">
        <a:defRPr kumimoji="1" sz="1764" kern="1200">
          <a:solidFill>
            <a:schemeClr val="tx1"/>
          </a:solidFill>
          <a:latin typeface="+mn-lt"/>
          <a:ea typeface="+mn-ea"/>
          <a:cs typeface="+mn-cs"/>
        </a:defRPr>
      </a:lvl3pPr>
      <a:lvl4pPr marL="1343910" algn="l" defTabSz="895940" rtl="0" eaLnBrk="1" latinLnBrk="0" hangingPunct="1">
        <a:defRPr kumimoji="1" sz="1764" kern="1200">
          <a:solidFill>
            <a:schemeClr val="tx1"/>
          </a:solidFill>
          <a:latin typeface="+mn-lt"/>
          <a:ea typeface="+mn-ea"/>
          <a:cs typeface="+mn-cs"/>
        </a:defRPr>
      </a:lvl4pPr>
      <a:lvl5pPr marL="1791880" algn="l" defTabSz="895940" rtl="0" eaLnBrk="1" latinLnBrk="0" hangingPunct="1">
        <a:defRPr kumimoji="1" sz="1764" kern="1200">
          <a:solidFill>
            <a:schemeClr val="tx1"/>
          </a:solidFill>
          <a:latin typeface="+mn-lt"/>
          <a:ea typeface="+mn-ea"/>
          <a:cs typeface="+mn-cs"/>
        </a:defRPr>
      </a:lvl5pPr>
      <a:lvl6pPr marL="2239850" algn="l" defTabSz="895940" rtl="0" eaLnBrk="1" latinLnBrk="0" hangingPunct="1">
        <a:defRPr kumimoji="1" sz="1764" kern="1200">
          <a:solidFill>
            <a:schemeClr val="tx1"/>
          </a:solidFill>
          <a:latin typeface="+mn-lt"/>
          <a:ea typeface="+mn-ea"/>
          <a:cs typeface="+mn-cs"/>
        </a:defRPr>
      </a:lvl6pPr>
      <a:lvl7pPr marL="2687820" algn="l" defTabSz="895940" rtl="0" eaLnBrk="1" latinLnBrk="0" hangingPunct="1">
        <a:defRPr kumimoji="1" sz="1764" kern="1200">
          <a:solidFill>
            <a:schemeClr val="tx1"/>
          </a:solidFill>
          <a:latin typeface="+mn-lt"/>
          <a:ea typeface="+mn-ea"/>
          <a:cs typeface="+mn-cs"/>
        </a:defRPr>
      </a:lvl7pPr>
      <a:lvl8pPr marL="3135790" algn="l" defTabSz="895940" rtl="0" eaLnBrk="1" latinLnBrk="0" hangingPunct="1">
        <a:defRPr kumimoji="1" sz="1764" kern="1200">
          <a:solidFill>
            <a:schemeClr val="tx1"/>
          </a:solidFill>
          <a:latin typeface="+mn-lt"/>
          <a:ea typeface="+mn-ea"/>
          <a:cs typeface="+mn-cs"/>
        </a:defRPr>
      </a:lvl8pPr>
      <a:lvl9pPr marL="3583760" algn="l" defTabSz="895940" rtl="0" eaLnBrk="1" latinLnBrk="0" hangingPunct="1">
        <a:defRPr kumimoji="1"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jp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4.xml"/><Relationship Id="rId4" Type="http://schemas.openxmlformats.org/officeDocument/2006/relationships/image" Target="../media/image80.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2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0.sv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4.xml"/><Relationship Id="rId4" Type="http://schemas.openxmlformats.org/officeDocument/2006/relationships/image" Target="../media/image84.emf"/></Relationships>
</file>

<file path=ppt/slides/_rels/slide2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4.xml"/><Relationship Id="rId4" Type="http://schemas.openxmlformats.org/officeDocument/2006/relationships/image" Target="../media/image8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82.emf"/><Relationship Id="rId4" Type="http://schemas.openxmlformats.org/officeDocument/2006/relationships/image" Target="../media/image84.emf"/></Relationships>
</file>

<file path=ppt/slides/_rels/slide31.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lucene.apache.org/core/4_10_2/core/org/apache/lucene/util/automaton/RegExp.html"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9.png"/><Relationship Id="rId18" Type="http://schemas.microsoft.com/office/2007/relationships/hdphoto" Target="../media/hdphoto9.wdp"/><Relationship Id="rId3" Type="http://schemas.openxmlformats.org/officeDocument/2006/relationships/image" Target="../media/image94.png"/><Relationship Id="rId7" Type="http://schemas.openxmlformats.org/officeDocument/2006/relationships/image" Target="../media/image96.png"/><Relationship Id="rId12" Type="http://schemas.microsoft.com/office/2007/relationships/hdphoto" Target="../media/hdphoto6.wdp"/><Relationship Id="rId17" Type="http://schemas.openxmlformats.org/officeDocument/2006/relationships/image" Target="../media/image101.png"/><Relationship Id="rId2" Type="http://schemas.openxmlformats.org/officeDocument/2006/relationships/notesSlide" Target="../notesSlides/notesSlide18.xml"/><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slideLayout" Target="../slideLayouts/slideLayout17.xml"/><Relationship Id="rId6" Type="http://schemas.microsoft.com/office/2007/relationships/hdphoto" Target="../media/hdphoto3.wdp"/><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100.png"/><Relationship Id="rId10" Type="http://schemas.microsoft.com/office/2007/relationships/hdphoto" Target="../media/hdphoto5.wdp"/><Relationship Id="rId19" Type="http://schemas.openxmlformats.org/officeDocument/2006/relationships/image" Target="../media/image102.png"/><Relationship Id="rId4" Type="http://schemas.microsoft.com/office/2007/relationships/hdphoto" Target="../media/hdphoto2.wdp"/><Relationship Id="rId9" Type="http://schemas.openxmlformats.org/officeDocument/2006/relationships/image" Target="../media/image97.png"/><Relationship Id="rId14" Type="http://schemas.microsoft.com/office/2007/relationships/hdphoto" Target="../media/hdphoto7.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azjobsdemo.azurewebsites.ne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12.png"/><Relationship Id="rId26" Type="http://schemas.openxmlformats.org/officeDocument/2006/relationships/image" Target="../media/image118.png"/><Relationship Id="rId3" Type="http://schemas.openxmlformats.org/officeDocument/2006/relationships/image" Target="../media/image105.svg"/><Relationship Id="rId21" Type="http://schemas.openxmlformats.org/officeDocument/2006/relationships/image" Target="../media/image13.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11.svg"/><Relationship Id="rId25" Type="http://schemas.openxmlformats.org/officeDocument/2006/relationships/image" Target="../media/image117.svg"/><Relationship Id="rId2" Type="http://schemas.openxmlformats.org/officeDocument/2006/relationships/image" Target="../media/image104.png"/><Relationship Id="rId16" Type="http://schemas.openxmlformats.org/officeDocument/2006/relationships/image" Target="../media/image110.png"/><Relationship Id="rId20" Type="http://schemas.openxmlformats.org/officeDocument/2006/relationships/image" Target="../media/image12.png"/><Relationship Id="rId29" Type="http://schemas.openxmlformats.org/officeDocument/2006/relationships/image" Target="../media/image121.svg"/><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116.png"/><Relationship Id="rId5" Type="http://schemas.openxmlformats.org/officeDocument/2006/relationships/image" Target="../media/image107.svg"/><Relationship Id="rId15" Type="http://schemas.openxmlformats.org/officeDocument/2006/relationships/image" Target="../media/image109.svg"/><Relationship Id="rId23" Type="http://schemas.openxmlformats.org/officeDocument/2006/relationships/image" Target="../media/image115.svg"/><Relationship Id="rId28" Type="http://schemas.openxmlformats.org/officeDocument/2006/relationships/image" Target="../media/image120.png"/><Relationship Id="rId10" Type="http://schemas.openxmlformats.org/officeDocument/2006/relationships/image" Target="../media/image8.png"/><Relationship Id="rId19" Type="http://schemas.openxmlformats.org/officeDocument/2006/relationships/image" Target="../media/image113.svg"/><Relationship Id="rId31" Type="http://schemas.openxmlformats.org/officeDocument/2006/relationships/image" Target="../media/image123.svg"/><Relationship Id="rId4" Type="http://schemas.openxmlformats.org/officeDocument/2006/relationships/image" Target="../media/image106.png"/><Relationship Id="rId9" Type="http://schemas.openxmlformats.org/officeDocument/2006/relationships/image" Target="../media/image7.svg"/><Relationship Id="rId14" Type="http://schemas.openxmlformats.org/officeDocument/2006/relationships/image" Target="../media/image108.png"/><Relationship Id="rId22" Type="http://schemas.openxmlformats.org/officeDocument/2006/relationships/image" Target="../media/image114.png"/><Relationship Id="rId27" Type="http://schemas.openxmlformats.org/officeDocument/2006/relationships/image" Target="../media/image119.svg"/><Relationship Id="rId30" Type="http://schemas.openxmlformats.org/officeDocument/2006/relationships/image" Target="../media/image1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svg"/><Relationship Id="rId21" Type="http://schemas.openxmlformats.org/officeDocument/2006/relationships/image" Target="../media/image36.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png"/><Relationship Id="rId3" Type="http://schemas.microsoft.com/office/2007/relationships/hdphoto" Target="../media/hdphoto1.wdp"/><Relationship Id="rId21" Type="http://schemas.openxmlformats.org/officeDocument/2006/relationships/image" Target="../media/image34.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57.svg"/><Relationship Id="rId2" Type="http://schemas.openxmlformats.org/officeDocument/2006/relationships/image" Target="../media/image39.png"/><Relationship Id="rId16" Type="http://schemas.openxmlformats.org/officeDocument/2006/relationships/image" Target="../media/image50.png"/><Relationship Id="rId20"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56.png"/><Relationship Id="rId5" Type="http://schemas.openxmlformats.org/officeDocument/2006/relationships/image" Target="../media/image18.svg"/><Relationship Id="rId15" Type="http://schemas.openxmlformats.org/officeDocument/2006/relationships/image" Target="../media/image49.svg"/><Relationship Id="rId23" Type="http://schemas.openxmlformats.org/officeDocument/2006/relationships/image" Target="../media/image55.svg"/><Relationship Id="rId10" Type="http://schemas.openxmlformats.org/officeDocument/2006/relationships/image" Target="../media/image44.png"/><Relationship Id="rId19" Type="http://schemas.openxmlformats.org/officeDocument/2006/relationships/image" Target="../media/image53.svg"/><Relationship Id="rId4" Type="http://schemas.openxmlformats.org/officeDocument/2006/relationships/image" Target="../media/image17.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20.sv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3.xml"/><Relationship Id="rId4" Type="http://schemas.openxmlformats.org/officeDocument/2006/relationships/image" Target="../media/image6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8D90AAC-918D-4275-C078-5303BD50D286}"/>
              </a:ext>
            </a:extLst>
          </p:cNvPr>
          <p:cNvSpPr>
            <a:spLocks noGrp="1"/>
          </p:cNvSpPr>
          <p:nvPr>
            <p:ph type="body" sz="quarter" idx="12"/>
          </p:nvPr>
        </p:nvSpPr>
        <p:spPr>
          <a:xfrm>
            <a:off x="271104" y="3877271"/>
            <a:ext cx="6273418" cy="1794661"/>
          </a:xfrm>
        </p:spPr>
        <p:txBody>
          <a:bodyPr anchor="b"/>
          <a:lstStyle/>
          <a:p>
            <a:r>
              <a:rPr lang="ja-JP" altLang="en-US" sz="2400" dirty="0"/>
              <a:t>日本マイクロソフト株式会社</a:t>
            </a:r>
            <a:endParaRPr lang="en-US" altLang="ja-JP" sz="2400" dirty="0"/>
          </a:p>
          <a:p>
            <a:r>
              <a:rPr lang="ja-JP" altLang="en-US" sz="2400" dirty="0"/>
              <a:t>クラウドソリューションアーキテクト</a:t>
            </a:r>
            <a:endParaRPr lang="en-US" altLang="ja-JP" sz="2400" dirty="0"/>
          </a:p>
          <a:p>
            <a:r>
              <a:rPr lang="ja-JP" altLang="en-US" sz="2400"/>
              <a:t>高橋 敬祐</a:t>
            </a:r>
            <a:endParaRPr lang="en-US" sz="2400" dirty="0"/>
          </a:p>
        </p:txBody>
      </p:sp>
      <p:sp>
        <p:nvSpPr>
          <p:cNvPr id="10" name="Title 2">
            <a:extLst>
              <a:ext uri="{FF2B5EF4-FFF2-40B4-BE49-F238E27FC236}">
                <a16:creationId xmlns:a16="http://schemas.microsoft.com/office/drawing/2014/main" id="{690D382D-7660-0C0E-7AD1-6DAA6EF427EC}"/>
              </a:ext>
            </a:extLst>
          </p:cNvPr>
          <p:cNvSpPr>
            <a:spLocks noGrp="1"/>
          </p:cNvSpPr>
          <p:nvPr>
            <p:ph type="title"/>
          </p:nvPr>
        </p:nvSpPr>
        <p:spPr>
          <a:xfrm>
            <a:off x="269302" y="2075840"/>
            <a:ext cx="11922697" cy="1801436"/>
          </a:xfrm>
        </p:spPr>
        <p:txBody>
          <a:bodyPr/>
          <a:lstStyle/>
          <a:p>
            <a:r>
              <a:rPr lang="en-US" altLang="ja-JP" sz="4800" dirty="0"/>
              <a:t>Azure Cognitive Search </a:t>
            </a:r>
            <a:r>
              <a:rPr lang="ja-JP" altLang="en-US" sz="4800"/>
              <a:t>が実現する</a:t>
            </a:r>
            <a:br>
              <a:rPr lang="en-US" altLang="ja-JP" sz="4800" dirty="0"/>
            </a:br>
            <a:r>
              <a:rPr lang="ja-JP" altLang="en-US" sz="4800"/>
              <a:t>情報のナレッジ化</a:t>
            </a:r>
            <a:r>
              <a:rPr lang="en-US" altLang="ja-JP" sz="4800" dirty="0"/>
              <a:t> </a:t>
            </a:r>
            <a:r>
              <a:rPr lang="ja-JP" altLang="en-US" sz="4800"/>
              <a:t>と</a:t>
            </a:r>
            <a:r>
              <a:rPr lang="en-US" altLang="ja-JP" sz="4800" dirty="0"/>
              <a:t> </a:t>
            </a:r>
            <a:r>
              <a:rPr lang="ja-JP" altLang="en-US" sz="4800"/>
              <a:t>全文検索システム</a:t>
            </a:r>
            <a:endParaRPr lang="en-US" sz="4800" dirty="0"/>
          </a:p>
        </p:txBody>
      </p:sp>
      <p:sp>
        <p:nvSpPr>
          <p:cNvPr id="3" name="Slide Number Placeholder 2">
            <a:extLst>
              <a:ext uri="{FF2B5EF4-FFF2-40B4-BE49-F238E27FC236}">
                <a16:creationId xmlns:a16="http://schemas.microsoft.com/office/drawing/2014/main" id="{34501495-F9B8-DD97-A617-CFA55567CB27}"/>
              </a:ext>
            </a:extLst>
          </p:cNvPr>
          <p:cNvSpPr>
            <a:spLocks noGrp="1"/>
          </p:cNvSpPr>
          <p:nvPr>
            <p:ph type="sldNum" sz="quarter" idx="4"/>
          </p:nvPr>
        </p:nvSpPr>
        <p:spPr/>
        <p:txBody>
          <a:bodyPr/>
          <a:lstStyle/>
          <a:p>
            <a:fld id="{99D2F82E-F9A2-43ED-826C-709C605B439A}" type="slidenum">
              <a:rPr kumimoji="1" lang="ja-JP" altLang="en-US" smtClean="0"/>
              <a:t>1</a:t>
            </a:fld>
            <a:endParaRPr kumimoji="1" lang="ja-JP" altLang="en-US"/>
          </a:p>
        </p:txBody>
      </p:sp>
    </p:spTree>
    <p:extLst>
      <p:ext uri="{BB962C8B-B14F-4D97-AF65-F5344CB8AC3E}">
        <p14:creationId xmlns:p14="http://schemas.microsoft.com/office/powerpoint/2010/main" val="2956495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6A0D09-5D5D-F244-955C-8632A7084446}"/>
              </a:ext>
            </a:extLst>
          </p:cNvPr>
          <p:cNvSpPr>
            <a:spLocks noGrp="1"/>
          </p:cNvSpPr>
          <p:nvPr>
            <p:ph type="title"/>
          </p:nvPr>
        </p:nvSpPr>
        <p:spPr/>
        <p:txBody>
          <a:bodyPr/>
          <a:lstStyle/>
          <a:p>
            <a:r>
              <a:rPr kumimoji="1" lang="en-US" altLang="ja-JP" dirty="0"/>
              <a:t>Azure Cognitive Search</a:t>
            </a:r>
            <a:r>
              <a:rPr kumimoji="1" lang="ja-JP" altLang="en-US" dirty="0"/>
              <a:t> ご紹介</a:t>
            </a:r>
          </a:p>
        </p:txBody>
      </p:sp>
      <p:sp>
        <p:nvSpPr>
          <p:cNvPr id="4" name="Slide Number Placeholder 3">
            <a:extLst>
              <a:ext uri="{FF2B5EF4-FFF2-40B4-BE49-F238E27FC236}">
                <a16:creationId xmlns:a16="http://schemas.microsoft.com/office/drawing/2014/main" id="{F703FB63-01E5-7F29-71F8-D0589DD165CC}"/>
              </a:ext>
            </a:extLst>
          </p:cNvPr>
          <p:cNvSpPr>
            <a:spLocks noGrp="1"/>
          </p:cNvSpPr>
          <p:nvPr>
            <p:ph type="sldNum" sz="quarter" idx="4"/>
          </p:nvPr>
        </p:nvSpPr>
        <p:spPr/>
        <p:txBody>
          <a:bodyPr/>
          <a:lstStyle/>
          <a:p>
            <a:fld id="{99D2F82E-F9A2-43ED-826C-709C605B439A}" type="slidenum">
              <a:rPr kumimoji="1" lang="ja-JP" altLang="en-US" smtClean="0"/>
              <a:t>10</a:t>
            </a:fld>
            <a:endParaRPr kumimoji="1" lang="ja-JP" altLang="en-US"/>
          </a:p>
        </p:txBody>
      </p:sp>
    </p:spTree>
    <p:extLst>
      <p:ext uri="{BB962C8B-B14F-4D97-AF65-F5344CB8AC3E}">
        <p14:creationId xmlns:p14="http://schemas.microsoft.com/office/powerpoint/2010/main" val="25301524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D609A02-14F4-D8E1-8CC6-0A09F400881A}"/>
              </a:ext>
            </a:extLst>
          </p:cNvPr>
          <p:cNvSpPr>
            <a:spLocks noGrp="1"/>
          </p:cNvSpPr>
          <p:nvPr>
            <p:ph type="title"/>
          </p:nvPr>
        </p:nvSpPr>
        <p:spPr>
          <a:xfrm>
            <a:off x="269240" y="281827"/>
            <a:ext cx="11655840" cy="744015"/>
          </a:xfrm>
        </p:spPr>
        <p:txBody>
          <a:bodyPr/>
          <a:lstStyle/>
          <a:p>
            <a:r>
              <a:rPr lang="en-US" altLang="ja-JP" dirty="0"/>
              <a:t>Azure Cognitive Search</a:t>
            </a:r>
            <a:endParaRPr lang="ja-JP" altLang="en-US" dirty="0"/>
          </a:p>
        </p:txBody>
      </p:sp>
      <p:sp>
        <p:nvSpPr>
          <p:cNvPr id="4" name="テキスト プレースホルダー 3">
            <a:extLst>
              <a:ext uri="{FF2B5EF4-FFF2-40B4-BE49-F238E27FC236}">
                <a16:creationId xmlns:a16="http://schemas.microsoft.com/office/drawing/2014/main" id="{629E940E-7AEE-DCD1-56FF-551101673630}"/>
              </a:ext>
            </a:extLst>
          </p:cNvPr>
          <p:cNvSpPr>
            <a:spLocks noGrp="1"/>
          </p:cNvSpPr>
          <p:nvPr>
            <p:ph type="body" sz="quarter" idx="10"/>
          </p:nvPr>
        </p:nvSpPr>
        <p:spPr>
          <a:xfrm>
            <a:off x="269239" y="1390044"/>
            <a:ext cx="11653523" cy="4150799"/>
          </a:xfrm>
        </p:spPr>
        <p:txBody>
          <a:bodyPr>
            <a:normAutofit/>
          </a:bodyPr>
          <a:lstStyle/>
          <a:p>
            <a:r>
              <a:rPr lang="ja-JP" altLang="en-US" sz="3200" dirty="0">
                <a:solidFill>
                  <a:schemeClr val="tx2"/>
                </a:solidFill>
              </a:rPr>
              <a:t>全文検索機能を提供する </a:t>
            </a:r>
            <a:r>
              <a:rPr lang="en-US" altLang="ja-JP" sz="3200" dirty="0">
                <a:solidFill>
                  <a:schemeClr val="tx2"/>
                </a:solidFill>
              </a:rPr>
              <a:t>PaaS</a:t>
            </a:r>
            <a:r>
              <a:rPr lang="ja-JP" altLang="en-US" sz="3200" dirty="0">
                <a:solidFill>
                  <a:schemeClr val="tx2"/>
                </a:solidFill>
              </a:rPr>
              <a:t> 型の検索サービス</a:t>
            </a:r>
            <a:endParaRPr lang="en-US" altLang="ja-JP" sz="3200" dirty="0">
              <a:solidFill>
                <a:schemeClr val="tx2"/>
              </a:solidFill>
            </a:endParaRPr>
          </a:p>
          <a:p>
            <a:endParaRPr lang="en-US" altLang="ja-JP" sz="3200" dirty="0">
              <a:solidFill>
                <a:schemeClr val="tx2"/>
              </a:solidFill>
            </a:endParaRPr>
          </a:p>
          <a:p>
            <a:endParaRPr lang="en-US" altLang="ja-JP" sz="3200" dirty="0">
              <a:solidFill>
                <a:schemeClr val="tx2"/>
              </a:solidFill>
            </a:endParaRPr>
          </a:p>
          <a:p>
            <a:pPr marL="457200" indent="-457200">
              <a:buFont typeface="Arial" panose="020B0604020202020204" pitchFamily="34" charset="0"/>
              <a:buChar char="•"/>
            </a:pPr>
            <a:r>
              <a:rPr lang="ja-JP" altLang="en-US" sz="2400" dirty="0"/>
              <a:t>豊富な検索機能をシンプルなプロトコルと </a:t>
            </a:r>
            <a:r>
              <a:rPr lang="en-US" altLang="ja-JP" sz="2400" dirty="0"/>
              <a:t>API</a:t>
            </a:r>
            <a:r>
              <a:rPr lang="ja-JP" altLang="en-US" sz="2400" dirty="0"/>
              <a:t> で利用可能</a:t>
            </a:r>
            <a:endParaRPr lang="en-US" altLang="ja-JP" sz="2400" dirty="0"/>
          </a:p>
          <a:p>
            <a:pPr marL="457200" indent="-457200">
              <a:buFont typeface="Arial" panose="020B0604020202020204" pitchFamily="34" charset="0"/>
              <a:buChar char="•"/>
            </a:pPr>
            <a:r>
              <a:rPr lang="ja-JP" altLang="en-US" sz="2400" dirty="0"/>
              <a:t>フルマネージドサービス ＆ スケーラブル</a:t>
            </a:r>
            <a:endParaRPr lang="en-US" altLang="ja-JP" sz="2400" dirty="0"/>
          </a:p>
          <a:p>
            <a:pPr marL="457200" indent="-457200">
              <a:buFont typeface="Arial" panose="020B0604020202020204" pitchFamily="34" charset="0"/>
              <a:buChar char="•"/>
            </a:pPr>
            <a:r>
              <a:rPr lang="ja-JP" altLang="en-US" sz="2400" dirty="0"/>
              <a:t>充実した自然言語解析、ランキング調整機能</a:t>
            </a:r>
            <a:endParaRPr lang="en-US" altLang="ja-JP" sz="2400" dirty="0"/>
          </a:p>
          <a:p>
            <a:pPr marL="457200" indent="-457200">
              <a:buFont typeface="Arial" panose="020B0604020202020204" pitchFamily="34" charset="0"/>
              <a:buChar char="•"/>
            </a:pPr>
            <a:r>
              <a:rPr lang="ja-JP" altLang="en-US" sz="2400" dirty="0"/>
              <a:t>事前構成</a:t>
            </a:r>
            <a:r>
              <a:rPr lang="en-US" altLang="ja-JP" sz="2400" dirty="0"/>
              <a:t>/</a:t>
            </a:r>
            <a:r>
              <a:rPr lang="ja-JP" altLang="en-US" sz="2400" dirty="0"/>
              <a:t>カスタム構成の </a:t>
            </a:r>
            <a:r>
              <a:rPr lang="en-US" altLang="ja-JP" sz="2400" dirty="0"/>
              <a:t>AI</a:t>
            </a:r>
            <a:r>
              <a:rPr lang="ja-JP" altLang="en-US" sz="2400" dirty="0"/>
              <a:t> 連携</a:t>
            </a:r>
          </a:p>
        </p:txBody>
      </p:sp>
      <p:sp>
        <p:nvSpPr>
          <p:cNvPr id="8" name="テキスト ボックス 7">
            <a:extLst>
              <a:ext uri="{FF2B5EF4-FFF2-40B4-BE49-F238E27FC236}">
                <a16:creationId xmlns:a16="http://schemas.microsoft.com/office/drawing/2014/main" id="{CEF993C6-3427-2775-8F00-4FA6C2E8FFEA}"/>
              </a:ext>
            </a:extLst>
          </p:cNvPr>
          <p:cNvSpPr txBox="1"/>
          <p:nvPr/>
        </p:nvSpPr>
        <p:spPr>
          <a:xfrm>
            <a:off x="310803" y="2126375"/>
            <a:ext cx="8987076" cy="637097"/>
          </a:xfrm>
          <a:prstGeom prst="rect">
            <a:avLst/>
          </a:prstGeom>
          <a:solidFill>
            <a:schemeClr val="accent4"/>
          </a:solidFill>
        </p:spPr>
        <p:txBody>
          <a:bodyPr wrap="none" lIns="182880" tIns="146304" rIns="182880" bIns="146304" rtlCol="0">
            <a:spAutoFit/>
          </a:bodyPr>
          <a:lstStyle/>
          <a:p>
            <a:pPr>
              <a:lnSpc>
                <a:spcPct val="90000"/>
              </a:lnSpc>
              <a:spcAft>
                <a:spcPts val="600"/>
              </a:spcAft>
            </a:pPr>
            <a:r>
              <a:rPr kumimoji="1" lang="ja-JP" altLang="en-US" sz="2400" dirty="0">
                <a:solidFill>
                  <a:schemeClr val="bg1"/>
                </a:solidFill>
                <a:latin typeface="+mj-lt"/>
                <a:ea typeface="+mj-ea"/>
              </a:rPr>
              <a:t>検索の専門的な知識なしで、検索システムの構築・利用が可能</a:t>
            </a:r>
          </a:p>
        </p:txBody>
      </p:sp>
      <p:pic>
        <p:nvPicPr>
          <p:cNvPr id="10" name="図 9">
            <a:extLst>
              <a:ext uri="{FF2B5EF4-FFF2-40B4-BE49-F238E27FC236}">
                <a16:creationId xmlns:a16="http://schemas.microsoft.com/office/drawing/2014/main" id="{4CF89C5F-ACF3-9E0B-38DF-86243DE9723E}"/>
              </a:ext>
            </a:extLst>
          </p:cNvPr>
          <p:cNvPicPr>
            <a:picLocks noChangeAspect="1"/>
          </p:cNvPicPr>
          <p:nvPr/>
        </p:nvPicPr>
        <p:blipFill>
          <a:blip r:embed="rId3"/>
          <a:stretch>
            <a:fillRect/>
          </a:stretch>
        </p:blipFill>
        <p:spPr>
          <a:xfrm>
            <a:off x="8165279" y="3056870"/>
            <a:ext cx="3085375" cy="3085375"/>
          </a:xfrm>
          <a:prstGeom prst="rect">
            <a:avLst/>
          </a:prstGeom>
        </p:spPr>
      </p:pic>
      <p:sp>
        <p:nvSpPr>
          <p:cNvPr id="5" name="Slide Number Placeholder 4">
            <a:extLst>
              <a:ext uri="{FF2B5EF4-FFF2-40B4-BE49-F238E27FC236}">
                <a16:creationId xmlns:a16="http://schemas.microsoft.com/office/drawing/2014/main" id="{CCB08CBB-FA12-8196-FBF5-2E6FE1F1F847}"/>
              </a:ext>
            </a:extLst>
          </p:cNvPr>
          <p:cNvSpPr>
            <a:spLocks noGrp="1"/>
          </p:cNvSpPr>
          <p:nvPr>
            <p:ph type="sldNum" sz="quarter" idx="4"/>
          </p:nvPr>
        </p:nvSpPr>
        <p:spPr/>
        <p:txBody>
          <a:bodyPr/>
          <a:lstStyle/>
          <a:p>
            <a:fld id="{99D2F82E-F9A2-43ED-826C-709C605B439A}" type="slidenum">
              <a:rPr kumimoji="1" lang="ja-JP" altLang="en-US" smtClean="0"/>
              <a:t>11</a:t>
            </a:fld>
            <a:endParaRPr kumimoji="1" lang="ja-JP" altLang="en-US"/>
          </a:p>
        </p:txBody>
      </p:sp>
    </p:spTree>
    <p:extLst>
      <p:ext uri="{BB962C8B-B14F-4D97-AF65-F5344CB8AC3E}">
        <p14:creationId xmlns:p14="http://schemas.microsoft.com/office/powerpoint/2010/main" val="31685599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12</a:t>
            </a:fld>
            <a:endParaRPr kumimoji="1" lang="ja-JP" altLang="en-US"/>
          </a:p>
        </p:txBody>
      </p:sp>
    </p:spTree>
    <p:extLst>
      <p:ext uri="{BB962C8B-B14F-4D97-AF65-F5344CB8AC3E}">
        <p14:creationId xmlns:p14="http://schemas.microsoft.com/office/powerpoint/2010/main" val="31939499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13</a:t>
            </a:fld>
            <a:endParaRPr kumimoji="1" lang="ja-JP" altLang="en-US"/>
          </a:p>
        </p:txBody>
      </p:sp>
      <p:sp>
        <p:nvSpPr>
          <p:cNvPr id="3" name="Rectangle 2">
            <a:extLst>
              <a:ext uri="{FF2B5EF4-FFF2-40B4-BE49-F238E27FC236}">
                <a16:creationId xmlns:a16="http://schemas.microsoft.com/office/drawing/2014/main" id="{F4644B26-7E38-5C3E-9C0E-B86F82168E29}"/>
              </a:ext>
            </a:extLst>
          </p:cNvPr>
          <p:cNvSpPr/>
          <p:nvPr/>
        </p:nvSpPr>
        <p:spPr bwMode="auto">
          <a:xfrm>
            <a:off x="3938538" y="1291649"/>
            <a:ext cx="7882370" cy="5566351"/>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250466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a:t>
            </a:r>
            <a:r>
              <a:rPr kumimoji="1" lang="ja-JP" altLang="en-US" sz="1600" u="sng" dirty="0">
                <a:gradFill>
                  <a:gsLst>
                    <a:gs pos="2917">
                      <a:schemeClr val="tx1"/>
                    </a:gs>
                    <a:gs pos="30000">
                      <a:schemeClr val="tx1"/>
                    </a:gs>
                  </a:gsLst>
                  <a:lin ang="5400000" scaled="0"/>
                </a:gradFill>
              </a:rPr>
              <a:t>関連性の高さを数値化したスコア</a:t>
            </a:r>
            <a:r>
              <a:rPr kumimoji="1" lang="ja-JP" altLang="en-US" sz="1600" dirty="0">
                <a:gradFill>
                  <a:gsLst>
                    <a:gs pos="2917">
                      <a:schemeClr val="tx1"/>
                    </a:gs>
                    <a:gs pos="30000">
                      <a:schemeClr val="tx1"/>
                    </a:gs>
                  </a:gsLst>
                  <a:lin ang="5400000" scaled="0"/>
                </a:gradFill>
              </a:rPr>
              <a:t>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3"/>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14</a:t>
            </a:fld>
            <a:endParaRPr kumimoji="1" lang="ja-JP" altLang="en-US"/>
          </a:p>
        </p:txBody>
      </p:sp>
      <p:grpSp>
        <p:nvGrpSpPr>
          <p:cNvPr id="17" name="Group 16">
            <a:extLst>
              <a:ext uri="{FF2B5EF4-FFF2-40B4-BE49-F238E27FC236}">
                <a16:creationId xmlns:a16="http://schemas.microsoft.com/office/drawing/2014/main" id="{9D4823BA-E7D8-EEAA-CD3E-EAB27990E482}"/>
              </a:ext>
            </a:extLst>
          </p:cNvPr>
          <p:cNvGrpSpPr/>
          <p:nvPr/>
        </p:nvGrpSpPr>
        <p:grpSpPr>
          <a:xfrm>
            <a:off x="4066438" y="1340427"/>
            <a:ext cx="5904956" cy="3012671"/>
            <a:chOff x="4066438" y="1340427"/>
            <a:chExt cx="5904956" cy="3012671"/>
          </a:xfrm>
        </p:grpSpPr>
        <p:pic>
          <p:nvPicPr>
            <p:cNvPr id="7" name="Picture 9">
              <a:extLst>
                <a:ext uri="{FF2B5EF4-FFF2-40B4-BE49-F238E27FC236}">
                  <a16:creationId xmlns:a16="http://schemas.microsoft.com/office/drawing/2014/main" id="{01F8F5CD-CB72-6E30-5636-1BD64FE61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40427"/>
              <a:ext cx="3875394" cy="2979282"/>
            </a:xfrm>
            <a:prstGeom prst="rect">
              <a:avLst/>
            </a:prstGeom>
            <a:effectLst>
              <a:outerShdw blurRad="50800" dist="76200" dir="2700000" algn="tl" rotWithShape="0">
                <a:prstClr val="black">
                  <a:alpha val="40000"/>
                </a:prstClr>
              </a:outerShdw>
            </a:effectLst>
          </p:spPr>
        </p:pic>
        <p:sp>
          <p:nvSpPr>
            <p:cNvPr id="3" name="TextBox 2">
              <a:extLst>
                <a:ext uri="{FF2B5EF4-FFF2-40B4-BE49-F238E27FC236}">
                  <a16:creationId xmlns:a16="http://schemas.microsoft.com/office/drawing/2014/main" id="{3ADB98FC-131D-1FDB-0DD3-53B2D5A1957C}"/>
                </a:ext>
              </a:extLst>
            </p:cNvPr>
            <p:cNvSpPr txBox="1"/>
            <p:nvPr/>
          </p:nvSpPr>
          <p:spPr>
            <a:xfrm>
              <a:off x="4066438" y="1951312"/>
              <a:ext cx="1342355" cy="544765"/>
            </a:xfrm>
            <a:prstGeom prst="rect">
              <a:avLst/>
            </a:prstGeom>
            <a:noFill/>
          </p:spPr>
          <p:txBody>
            <a:bodyPr wrap="none" lIns="182880" tIns="146304" rIns="182880" bIns="146304" rtlCol="0">
              <a:spAutoFit/>
            </a:bodyPr>
            <a:lstStyle/>
            <a:p>
              <a:pPr>
                <a:lnSpc>
                  <a:spcPct val="90000"/>
                </a:lnSpc>
                <a:spcAft>
                  <a:spcPts val="600"/>
                </a:spcAft>
              </a:pPr>
              <a:r>
                <a:rPr lang="en-JP" dirty="0">
                  <a:gradFill>
                    <a:gsLst>
                      <a:gs pos="2917">
                        <a:schemeClr val="tx1"/>
                      </a:gs>
                      <a:gs pos="30000">
                        <a:schemeClr val="tx1"/>
                      </a:gs>
                    </a:gsLst>
                    <a:lin ang="5400000" scaled="0"/>
                  </a:gradFill>
                </a:rPr>
                <a:t>検索スコア</a:t>
              </a:r>
            </a:p>
          </p:txBody>
        </p:sp>
        <p:cxnSp>
          <p:nvCxnSpPr>
            <p:cNvPr id="6" name="Straight Connector 5">
              <a:extLst>
                <a:ext uri="{FF2B5EF4-FFF2-40B4-BE49-F238E27FC236}">
                  <a16:creationId xmlns:a16="http://schemas.microsoft.com/office/drawing/2014/main" id="{D71FF8B3-3071-9716-8FEB-FD00F2C5A81B}"/>
                </a:ext>
              </a:extLst>
            </p:cNvPr>
            <p:cNvCxnSpPr>
              <a:stCxn id="3" idx="3"/>
            </p:cNvCxnSpPr>
            <p:nvPr/>
          </p:nvCxnSpPr>
          <p:spPr>
            <a:xfrm flipV="1">
              <a:off x="5408793" y="1951312"/>
              <a:ext cx="1301391" cy="272383"/>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9FBE1C-31C2-7461-485B-4347BF6A7677}"/>
                </a:ext>
              </a:extLst>
            </p:cNvPr>
            <p:cNvCxnSpPr>
              <a:cxnSpLocks/>
              <a:stCxn id="3" idx="3"/>
            </p:cNvCxnSpPr>
            <p:nvPr/>
          </p:nvCxnSpPr>
          <p:spPr>
            <a:xfrm>
              <a:off x="5408793" y="2223695"/>
              <a:ext cx="1301391" cy="579283"/>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5DAF78-3C78-DA2D-A6ED-31DD2347EAB0}"/>
                </a:ext>
              </a:extLst>
            </p:cNvPr>
            <p:cNvCxnSpPr>
              <a:cxnSpLocks/>
              <a:stCxn id="3" idx="3"/>
            </p:cNvCxnSpPr>
            <p:nvPr/>
          </p:nvCxnSpPr>
          <p:spPr>
            <a:xfrm>
              <a:off x="5408793" y="2223695"/>
              <a:ext cx="1301391" cy="1384209"/>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86EEFCC-36AB-A2A2-717E-4562E399FEAB}"/>
                </a:ext>
              </a:extLst>
            </p:cNvPr>
            <p:cNvSpPr txBox="1"/>
            <p:nvPr/>
          </p:nvSpPr>
          <p:spPr>
            <a:xfrm>
              <a:off x="4329937" y="2561838"/>
              <a:ext cx="1492501" cy="1791260"/>
            </a:xfrm>
            <a:prstGeom prst="rect">
              <a:avLst/>
            </a:prstGeom>
            <a:noFill/>
          </p:spPr>
          <p:txBody>
            <a:bodyPr wrap="square" lIns="182880" tIns="146304" rIns="182880" bIns="146304" rtlCol="0">
              <a:spAutoFit/>
            </a:bodyPr>
            <a:lstStyle/>
            <a:p>
              <a:pPr>
                <a:lnSpc>
                  <a:spcPct val="90000"/>
                </a:lnSpc>
                <a:spcAft>
                  <a:spcPts val="600"/>
                </a:spcAft>
              </a:pPr>
              <a:r>
                <a:rPr lang="en-JP" dirty="0">
                  <a:gradFill>
                    <a:gsLst>
                      <a:gs pos="2917">
                        <a:schemeClr val="tx1"/>
                      </a:gs>
                      <a:gs pos="30000">
                        <a:schemeClr val="tx1"/>
                      </a:gs>
                    </a:gsLst>
                    <a:lin ang="5400000" scaled="0"/>
                  </a:gradFill>
                </a:rPr>
                <a:t>検索語句との一致</a:t>
              </a:r>
              <a:r>
                <a:rPr lang="en-US" dirty="0">
                  <a:gradFill>
                    <a:gsLst>
                      <a:gs pos="2917">
                        <a:schemeClr val="tx1"/>
                      </a:gs>
                      <a:gs pos="30000">
                        <a:schemeClr val="tx1"/>
                      </a:gs>
                    </a:gsLst>
                    <a:lin ang="5400000" scaled="0"/>
                  </a:gradFill>
                </a:rPr>
                <a:t> or </a:t>
              </a:r>
              <a:r>
                <a:rPr lang="en-US" dirty="0" err="1">
                  <a:gradFill>
                    <a:gsLst>
                      <a:gs pos="2917">
                        <a:schemeClr val="tx1"/>
                      </a:gs>
                      <a:gs pos="30000">
                        <a:schemeClr val="tx1"/>
                      </a:gs>
                    </a:gsLst>
                    <a:lin ang="5400000" scaled="0"/>
                  </a:gradFill>
                </a:rPr>
                <a:t>検索語句のインスタンスの含有量</a:t>
              </a:r>
              <a:r>
                <a:rPr lang="ja-JP" altLang="en-US">
                  <a:gradFill>
                    <a:gsLst>
                      <a:gs pos="2917">
                        <a:schemeClr val="tx1"/>
                      </a:gs>
                      <a:gs pos="30000">
                        <a:schemeClr val="tx1"/>
                      </a:gs>
                    </a:gsLst>
                    <a:lin ang="5400000" scaled="0"/>
                  </a:gradFill>
                </a:rPr>
                <a:t> で大小が決定</a:t>
              </a:r>
              <a:endParaRPr lang="en-JP" dirty="0">
                <a:gradFill>
                  <a:gsLst>
                    <a:gs pos="2917">
                      <a:schemeClr val="tx1"/>
                    </a:gs>
                    <a:gs pos="30000">
                      <a:schemeClr val="tx1"/>
                    </a:gs>
                  </a:gsLst>
                  <a:lin ang="5400000" scaled="0"/>
                </a:gradFill>
              </a:endParaRPr>
            </a:p>
          </p:txBody>
        </p:sp>
      </p:grpSp>
      <p:sp>
        <p:nvSpPr>
          <p:cNvPr id="15" name="TextBox 14">
            <a:extLst>
              <a:ext uri="{FF2B5EF4-FFF2-40B4-BE49-F238E27FC236}">
                <a16:creationId xmlns:a16="http://schemas.microsoft.com/office/drawing/2014/main" id="{9E7A5857-5316-DF96-A3AD-8D761F9D32EF}"/>
              </a:ext>
            </a:extLst>
          </p:cNvPr>
          <p:cNvSpPr txBox="1"/>
          <p:nvPr/>
        </p:nvSpPr>
        <p:spPr>
          <a:xfrm>
            <a:off x="4066438" y="4889709"/>
            <a:ext cx="6648808" cy="1224951"/>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BM25Similarity (BM25)</a:t>
            </a:r>
          </a:p>
          <a:p>
            <a:pPr marL="342900" indent="-342900">
              <a:lnSpc>
                <a:spcPct val="90000"/>
              </a:lnSpc>
              <a:spcAft>
                <a:spcPts val="600"/>
              </a:spcAft>
              <a:buFont typeface="Arial" panose="020B0604020202020204" pitchFamily="34" charset="0"/>
              <a:buChar char="•"/>
            </a:pPr>
            <a:r>
              <a:rPr lang="en-JP" sz="1600" dirty="0">
                <a:gradFill>
                  <a:gsLst>
                    <a:gs pos="2917">
                      <a:schemeClr val="tx1"/>
                    </a:gs>
                    <a:gs pos="30000">
                      <a:schemeClr val="tx1"/>
                    </a:gs>
                  </a:gsLst>
                  <a:lin ang="5400000" scaled="0"/>
                </a:gradFill>
              </a:rPr>
              <a:t>TF-IDF (Term Frequency-Inverse Document Frequency)タイプの関数</a:t>
            </a:r>
          </a:p>
          <a:p>
            <a:pPr marL="342900" indent="-342900">
              <a:lnSpc>
                <a:spcPct val="90000"/>
              </a:lnSpc>
              <a:spcAft>
                <a:spcPts val="600"/>
              </a:spcAft>
              <a:buFont typeface="Arial" panose="020B0604020202020204" pitchFamily="34" charset="0"/>
              <a:buChar char="•"/>
            </a:pPr>
            <a:r>
              <a:rPr lang="en-JP" sz="1600" dirty="0">
                <a:gradFill>
                  <a:gsLst>
                    <a:gs pos="2917">
                      <a:schemeClr val="tx1"/>
                    </a:gs>
                    <a:gs pos="30000">
                      <a:schemeClr val="tx1"/>
                    </a:gs>
                  </a:gsLst>
                  <a:lin ang="5400000" scaled="0"/>
                </a:gradFill>
              </a:rPr>
              <a:t>より直感的な結果が得られる</a:t>
            </a:r>
          </a:p>
        </p:txBody>
      </p:sp>
    </p:spTree>
    <p:extLst>
      <p:ext uri="{BB962C8B-B14F-4D97-AF65-F5344CB8AC3E}">
        <p14:creationId xmlns:p14="http://schemas.microsoft.com/office/powerpoint/2010/main" val="2060511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15</a:t>
            </a:fld>
            <a:endParaRPr kumimoji="1" lang="ja-JP" altLang="en-US"/>
          </a:p>
        </p:txBody>
      </p:sp>
    </p:spTree>
    <p:extLst>
      <p:ext uri="{BB962C8B-B14F-4D97-AF65-F5344CB8AC3E}">
        <p14:creationId xmlns:p14="http://schemas.microsoft.com/office/powerpoint/2010/main" val="20505702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16</a:t>
            </a:fld>
            <a:endParaRPr kumimoji="1" lang="ja-JP" altLang="en-US"/>
          </a:p>
        </p:txBody>
      </p:sp>
      <p:sp>
        <p:nvSpPr>
          <p:cNvPr id="3" name="Rectangle 2">
            <a:extLst>
              <a:ext uri="{FF2B5EF4-FFF2-40B4-BE49-F238E27FC236}">
                <a16:creationId xmlns:a16="http://schemas.microsoft.com/office/drawing/2014/main" id="{B17D7799-4E92-26EA-DD05-F1F40F29D84F}"/>
              </a:ext>
            </a:extLst>
          </p:cNvPr>
          <p:cNvSpPr/>
          <p:nvPr/>
        </p:nvSpPr>
        <p:spPr bwMode="auto">
          <a:xfrm>
            <a:off x="368377" y="1291649"/>
            <a:ext cx="3557279" cy="5566351"/>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C74C04C-75BC-AFC1-2ABB-0C682520AB7C}"/>
              </a:ext>
            </a:extLst>
          </p:cNvPr>
          <p:cNvSpPr/>
          <p:nvPr/>
        </p:nvSpPr>
        <p:spPr bwMode="auto">
          <a:xfrm>
            <a:off x="3938538" y="3960225"/>
            <a:ext cx="3818835" cy="2897775"/>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FC043EC-532D-EF59-0F7F-563271230354}"/>
              </a:ext>
            </a:extLst>
          </p:cNvPr>
          <p:cNvSpPr/>
          <p:nvPr/>
        </p:nvSpPr>
        <p:spPr bwMode="auto">
          <a:xfrm>
            <a:off x="7989192" y="1291650"/>
            <a:ext cx="3831715" cy="2668576"/>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88791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a:t>
            </a:r>
            <a:r>
              <a:rPr kumimoji="1" lang="ja-JP" altLang="en-US" sz="1600" u="sng" dirty="0">
                <a:gradFill>
                  <a:gsLst>
                    <a:gs pos="2917">
                      <a:schemeClr val="tx1"/>
                    </a:gs>
                    <a:gs pos="30000">
                      <a:schemeClr val="tx1"/>
                    </a:gs>
                  </a:gsLst>
                  <a:lin ang="5400000" scaled="0"/>
                </a:gradFill>
              </a:rPr>
              <a:t>関連の高い検索候補の表示</a:t>
            </a:r>
          </a:p>
        </p:txBody>
      </p:sp>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17</a:t>
            </a:fld>
            <a:endParaRPr kumimoji="1" lang="ja-JP" altLang="en-US"/>
          </a:p>
        </p:txBody>
      </p:sp>
      <p:sp>
        <p:nvSpPr>
          <p:cNvPr id="3" name="TextBox 2">
            <a:extLst>
              <a:ext uri="{FF2B5EF4-FFF2-40B4-BE49-F238E27FC236}">
                <a16:creationId xmlns:a16="http://schemas.microsoft.com/office/drawing/2014/main" id="{95382FDE-1173-A52A-088D-75A903843D7D}"/>
              </a:ext>
            </a:extLst>
          </p:cNvPr>
          <p:cNvSpPr txBox="1"/>
          <p:nvPr/>
        </p:nvSpPr>
        <p:spPr>
          <a:xfrm>
            <a:off x="606286" y="1659141"/>
            <a:ext cx="3225883" cy="1446550"/>
          </a:xfrm>
          <a:prstGeom prst="rect">
            <a:avLst/>
          </a:prstGeom>
          <a:noFill/>
        </p:spPr>
        <p:txBody>
          <a:bodyPr wrap="none" lIns="182880" tIns="146304" rIns="182880" bIns="146304" rtlCol="0">
            <a:spAutoFit/>
          </a:bodyPr>
          <a:lstStyle/>
          <a:p>
            <a:pPr algn="ctr">
              <a:lnSpc>
                <a:spcPct val="90000"/>
              </a:lnSpc>
              <a:spcAft>
                <a:spcPts val="600"/>
              </a:spcAft>
            </a:pPr>
            <a:r>
              <a:rPr lang="en-JP" sz="2400" dirty="0">
                <a:gradFill>
                  <a:gsLst>
                    <a:gs pos="2917">
                      <a:schemeClr val="tx1"/>
                    </a:gs>
                    <a:gs pos="30000">
                      <a:schemeClr val="tx1"/>
                    </a:gs>
                  </a:gsLst>
                  <a:lin ang="5400000" scaled="0"/>
                </a:gradFill>
              </a:rPr>
              <a:t>検索スコア</a:t>
            </a:r>
          </a:p>
          <a:p>
            <a:pPr algn="ctr">
              <a:lnSpc>
                <a:spcPct val="90000"/>
              </a:lnSpc>
              <a:spcAft>
                <a:spcPts val="600"/>
              </a:spcAft>
            </a:pPr>
            <a:r>
              <a:rPr lang="en-JP" sz="2400" dirty="0">
                <a:gradFill>
                  <a:gsLst>
                    <a:gs pos="2917">
                      <a:schemeClr val="tx1"/>
                    </a:gs>
                    <a:gs pos="30000">
                      <a:schemeClr val="tx1"/>
                    </a:gs>
                  </a:gsLst>
                  <a:lin ang="5400000" scaled="0"/>
                </a:gradFill>
              </a:rPr>
              <a:t>＋</a:t>
            </a:r>
          </a:p>
          <a:p>
            <a:pPr algn="ctr">
              <a:lnSpc>
                <a:spcPct val="90000"/>
              </a:lnSpc>
              <a:spcAft>
                <a:spcPts val="600"/>
              </a:spcAft>
            </a:pPr>
            <a:r>
              <a:rPr lang="en-JP" sz="2400" u="sng" dirty="0">
                <a:gradFill>
                  <a:gsLst>
                    <a:gs pos="2917">
                      <a:schemeClr val="tx1"/>
                    </a:gs>
                    <a:gs pos="30000">
                      <a:schemeClr val="tx1"/>
                    </a:gs>
                  </a:gsLst>
                  <a:lin ang="5400000" scaled="0"/>
                </a:gradFill>
              </a:rPr>
              <a:t>セマンティック検索</a:t>
            </a:r>
            <a:r>
              <a:rPr lang="en-JP" sz="2400" dirty="0">
                <a:gradFill>
                  <a:gsLst>
                    <a:gs pos="2917">
                      <a:schemeClr val="tx1"/>
                    </a:gs>
                    <a:gs pos="30000">
                      <a:schemeClr val="tx1"/>
                    </a:gs>
                  </a:gsLst>
                  <a:lin ang="5400000" scaled="0"/>
                </a:gradFill>
              </a:rPr>
              <a:t>スコア</a:t>
            </a:r>
          </a:p>
        </p:txBody>
      </p:sp>
      <p:sp>
        <p:nvSpPr>
          <p:cNvPr id="7" name="TextBox 6">
            <a:extLst>
              <a:ext uri="{FF2B5EF4-FFF2-40B4-BE49-F238E27FC236}">
                <a16:creationId xmlns:a16="http://schemas.microsoft.com/office/drawing/2014/main" id="{DF1A2D90-A1D6-0D00-3718-0291F90F2D9C}"/>
              </a:ext>
            </a:extLst>
          </p:cNvPr>
          <p:cNvSpPr txBox="1"/>
          <p:nvPr/>
        </p:nvSpPr>
        <p:spPr>
          <a:xfrm>
            <a:off x="1891529" y="4106764"/>
            <a:ext cx="4893006" cy="1446550"/>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①セマンティックの再ランク付け</a:t>
            </a:r>
          </a:p>
          <a:p>
            <a:pPr>
              <a:lnSpc>
                <a:spcPct val="90000"/>
              </a:lnSpc>
              <a:spcAft>
                <a:spcPts val="600"/>
              </a:spcAft>
            </a:pPr>
            <a:r>
              <a:rPr lang="en-JP" sz="2400" dirty="0">
                <a:gradFill>
                  <a:gsLst>
                    <a:gs pos="2917">
                      <a:schemeClr val="tx1"/>
                    </a:gs>
                    <a:gs pos="30000">
                      <a:schemeClr val="tx1"/>
                    </a:gs>
                  </a:gsLst>
                  <a:lin ang="5400000" scaled="0"/>
                </a:gradFill>
              </a:rPr>
              <a:t>②セマンティックキャプションのハイライト</a:t>
            </a:r>
          </a:p>
          <a:p>
            <a:pPr>
              <a:lnSpc>
                <a:spcPct val="90000"/>
              </a:lnSpc>
              <a:spcAft>
                <a:spcPts val="600"/>
              </a:spcAft>
            </a:pPr>
            <a:r>
              <a:rPr lang="en-JP" sz="2400" dirty="0">
                <a:gradFill>
                  <a:gsLst>
                    <a:gs pos="2917">
                      <a:schemeClr val="tx1"/>
                    </a:gs>
                    <a:gs pos="30000">
                      <a:schemeClr val="tx1"/>
                    </a:gs>
                  </a:gsLst>
                  <a:lin ang="5400000" scaled="0"/>
                </a:gradFill>
              </a:rPr>
              <a:t>③セマンティック回答</a:t>
            </a:r>
          </a:p>
        </p:txBody>
      </p:sp>
      <p:sp>
        <p:nvSpPr>
          <p:cNvPr id="9" name="TextBox 8">
            <a:extLst>
              <a:ext uri="{FF2B5EF4-FFF2-40B4-BE49-F238E27FC236}">
                <a16:creationId xmlns:a16="http://schemas.microsoft.com/office/drawing/2014/main" id="{23B554BD-078F-6500-E66E-4334ADB10666}"/>
              </a:ext>
            </a:extLst>
          </p:cNvPr>
          <p:cNvSpPr txBox="1"/>
          <p:nvPr/>
        </p:nvSpPr>
        <p:spPr>
          <a:xfrm>
            <a:off x="1391478" y="2902558"/>
            <a:ext cx="1896994" cy="406265"/>
          </a:xfrm>
          <a:prstGeom prst="rect">
            <a:avLst/>
          </a:prstGeom>
          <a:noFill/>
        </p:spPr>
        <p:txBody>
          <a:bodyPr wrap="none" lIns="182880" tIns="146304" rIns="182880" bIns="146304" rtlCol="0">
            <a:spAutoFit/>
          </a:bodyPr>
          <a:lstStyle/>
          <a:p>
            <a:pPr>
              <a:lnSpc>
                <a:spcPct val="90000"/>
              </a:lnSpc>
              <a:spcAft>
                <a:spcPts val="600"/>
              </a:spcAft>
            </a:pPr>
            <a:r>
              <a:rPr lang="en-JP" sz="800" dirty="0">
                <a:gradFill>
                  <a:gsLst>
                    <a:gs pos="2917">
                      <a:schemeClr val="tx1"/>
                    </a:gs>
                    <a:gs pos="30000">
                      <a:schemeClr val="tx1"/>
                    </a:gs>
                  </a:gsLst>
                  <a:lin ang="5400000" scaled="0"/>
                </a:gradFill>
              </a:rPr>
              <a:t>※2022/11 時点でパブリックプレビュー</a:t>
            </a:r>
          </a:p>
        </p:txBody>
      </p:sp>
      <p:cxnSp>
        <p:nvCxnSpPr>
          <p:cNvPr id="13" name="Elbow Connector 12">
            <a:extLst>
              <a:ext uri="{FF2B5EF4-FFF2-40B4-BE49-F238E27FC236}">
                <a16:creationId xmlns:a16="http://schemas.microsoft.com/office/drawing/2014/main" id="{C5C43FAD-CD60-B255-C04E-F6F00F9B3FDC}"/>
              </a:ext>
            </a:extLst>
          </p:cNvPr>
          <p:cNvCxnSpPr>
            <a:endCxn id="7" idx="1"/>
          </p:cNvCxnSpPr>
          <p:nvPr/>
        </p:nvCxnSpPr>
        <p:spPr>
          <a:xfrm rot="16200000" flipH="1">
            <a:off x="859347" y="3797857"/>
            <a:ext cx="1521216" cy="543148"/>
          </a:xfrm>
          <a:prstGeom prst="bentConnector2">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431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18</a:t>
            </a:fld>
            <a:endParaRPr kumimoji="1" lang="ja-JP" altLang="en-US"/>
          </a:p>
        </p:txBody>
      </p:sp>
    </p:spTree>
    <p:extLst>
      <p:ext uri="{BB962C8B-B14F-4D97-AF65-F5344CB8AC3E}">
        <p14:creationId xmlns:p14="http://schemas.microsoft.com/office/powerpoint/2010/main" val="39095062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19</a:t>
            </a:fld>
            <a:endParaRPr kumimoji="1" lang="ja-JP" altLang="en-US"/>
          </a:p>
        </p:txBody>
      </p:sp>
      <p:sp>
        <p:nvSpPr>
          <p:cNvPr id="3" name="Rectangle 2">
            <a:extLst>
              <a:ext uri="{FF2B5EF4-FFF2-40B4-BE49-F238E27FC236}">
                <a16:creationId xmlns:a16="http://schemas.microsoft.com/office/drawing/2014/main" id="{5E6C2722-5B3B-DB18-070D-A1CD28B57598}"/>
              </a:ext>
            </a:extLst>
          </p:cNvPr>
          <p:cNvSpPr/>
          <p:nvPr/>
        </p:nvSpPr>
        <p:spPr bwMode="auto">
          <a:xfrm>
            <a:off x="368377" y="1291649"/>
            <a:ext cx="3557279" cy="5566351"/>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02AA203-3F50-15A5-1CC0-9C162251EE8D}"/>
              </a:ext>
            </a:extLst>
          </p:cNvPr>
          <p:cNvSpPr/>
          <p:nvPr/>
        </p:nvSpPr>
        <p:spPr bwMode="auto">
          <a:xfrm>
            <a:off x="4054447" y="1291649"/>
            <a:ext cx="3818835" cy="2668577"/>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5014421-6C38-3D07-CC72-73B73E3C0E1E}"/>
              </a:ext>
            </a:extLst>
          </p:cNvPr>
          <p:cNvSpPr/>
          <p:nvPr/>
        </p:nvSpPr>
        <p:spPr bwMode="auto">
          <a:xfrm>
            <a:off x="7989192" y="1291650"/>
            <a:ext cx="3831715" cy="2668576"/>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2604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073-AF40-33C4-F14B-C165FCA27F5C}"/>
              </a:ext>
            </a:extLst>
          </p:cNvPr>
          <p:cNvSpPr>
            <a:spLocks noGrp="1"/>
          </p:cNvSpPr>
          <p:nvPr>
            <p:ph type="title"/>
          </p:nvPr>
        </p:nvSpPr>
        <p:spPr/>
        <p:txBody>
          <a:bodyPr/>
          <a:lstStyle/>
          <a:p>
            <a:r>
              <a:rPr lang="en-JP" dirty="0"/>
              <a:t>情報？ナレッジ？</a:t>
            </a:r>
          </a:p>
        </p:txBody>
      </p:sp>
      <p:grpSp>
        <p:nvGrpSpPr>
          <p:cNvPr id="3" name="Group 2">
            <a:extLst>
              <a:ext uri="{FF2B5EF4-FFF2-40B4-BE49-F238E27FC236}">
                <a16:creationId xmlns:a16="http://schemas.microsoft.com/office/drawing/2014/main" id="{674D05A6-91E2-705E-FE97-F4D3088CF927}"/>
              </a:ext>
            </a:extLst>
          </p:cNvPr>
          <p:cNvGrpSpPr/>
          <p:nvPr/>
        </p:nvGrpSpPr>
        <p:grpSpPr>
          <a:xfrm>
            <a:off x="844084" y="1406900"/>
            <a:ext cx="4305462" cy="1749266"/>
            <a:chOff x="844084" y="1406900"/>
            <a:chExt cx="4305462" cy="1749266"/>
          </a:xfrm>
        </p:grpSpPr>
        <p:pic>
          <p:nvPicPr>
            <p:cNvPr id="7" name="Graphic 6">
              <a:extLst>
                <a:ext uri="{FF2B5EF4-FFF2-40B4-BE49-F238E27FC236}">
                  <a16:creationId xmlns:a16="http://schemas.microsoft.com/office/drawing/2014/main" id="{83EDC40F-19B5-FAC9-D024-46D67841E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4002" y="1406900"/>
              <a:ext cx="795436" cy="735778"/>
            </a:xfrm>
            <a:prstGeom prst="rect">
              <a:avLst/>
            </a:prstGeom>
            <a:effectLst/>
          </p:spPr>
        </p:pic>
        <p:pic>
          <p:nvPicPr>
            <p:cNvPr id="9" name="Graphic 8">
              <a:extLst>
                <a:ext uri="{FF2B5EF4-FFF2-40B4-BE49-F238E27FC236}">
                  <a16:creationId xmlns:a16="http://schemas.microsoft.com/office/drawing/2014/main" id="{842C6E20-37E7-4E6C-FB7C-9AAB1825BA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084" y="2082328"/>
              <a:ext cx="795436" cy="735778"/>
            </a:xfrm>
            <a:prstGeom prst="rect">
              <a:avLst/>
            </a:prstGeom>
          </p:spPr>
        </p:pic>
        <p:pic>
          <p:nvPicPr>
            <p:cNvPr id="11" name="Graphic 10">
              <a:extLst>
                <a:ext uri="{FF2B5EF4-FFF2-40B4-BE49-F238E27FC236}">
                  <a16:creationId xmlns:a16="http://schemas.microsoft.com/office/drawing/2014/main" id="{659B30D1-F075-8E5C-557F-19B35815E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09" y="2480045"/>
              <a:ext cx="795436" cy="676121"/>
            </a:xfrm>
            <a:prstGeom prst="rect">
              <a:avLst/>
            </a:prstGeom>
          </p:spPr>
        </p:pic>
        <p:pic>
          <p:nvPicPr>
            <p:cNvPr id="13" name="Graphic 12">
              <a:extLst>
                <a:ext uri="{FF2B5EF4-FFF2-40B4-BE49-F238E27FC236}">
                  <a16:creationId xmlns:a16="http://schemas.microsoft.com/office/drawing/2014/main" id="{58513005-6CB2-F73C-03C1-1A306951B1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04962" y="1433175"/>
              <a:ext cx="486937" cy="615078"/>
            </a:xfrm>
            <a:prstGeom prst="rect">
              <a:avLst/>
            </a:prstGeom>
          </p:spPr>
        </p:pic>
        <p:pic>
          <p:nvPicPr>
            <p:cNvPr id="15" name="Graphic 14">
              <a:extLst>
                <a:ext uri="{FF2B5EF4-FFF2-40B4-BE49-F238E27FC236}">
                  <a16:creationId xmlns:a16="http://schemas.microsoft.com/office/drawing/2014/main" id="{168610C4-7577-40E0-8204-277FD0E2F1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9271" y="2081429"/>
              <a:ext cx="710275" cy="710275"/>
            </a:xfrm>
            <a:prstGeom prst="rect">
              <a:avLst/>
            </a:prstGeom>
          </p:spPr>
        </p:pic>
      </p:grpSp>
      <p:pic>
        <p:nvPicPr>
          <p:cNvPr id="19" name="Picture 18" descr="Business people video conferencing">
            <a:extLst>
              <a:ext uri="{FF2B5EF4-FFF2-40B4-BE49-F238E27FC236}">
                <a16:creationId xmlns:a16="http://schemas.microsoft.com/office/drawing/2014/main" id="{BDE68A32-C845-B0C4-1F3E-2D18BAAA7D1B}"/>
              </a:ext>
            </a:extLst>
          </p:cNvPr>
          <p:cNvPicPr>
            <a:picLocks noChangeAspect="1"/>
          </p:cNvPicPr>
          <p:nvPr/>
        </p:nvPicPr>
        <p:blipFill rotWithShape="1">
          <a:blip r:embed="rId12">
            <a:extLst>
              <a:ext uri="{28A0092B-C50C-407E-A947-70E740481C1C}">
                <a14:useLocalDpi xmlns:a14="http://schemas.microsoft.com/office/drawing/2010/main" val="0"/>
              </a:ext>
            </a:extLst>
          </a:blip>
          <a:srcRect l="4831" t="19313" r="19608" b="22845"/>
          <a:stretch/>
        </p:blipFill>
        <p:spPr>
          <a:xfrm>
            <a:off x="526203" y="3810566"/>
            <a:ext cx="5039621" cy="2569219"/>
          </a:xfrm>
          <a:prstGeom prst="rect">
            <a:avLst/>
          </a:prstGeom>
        </p:spPr>
      </p:pic>
      <p:pic>
        <p:nvPicPr>
          <p:cNvPr id="23" name="Picture 22" descr="Man taking adhesive note from a glass wall in an office">
            <a:extLst>
              <a:ext uri="{FF2B5EF4-FFF2-40B4-BE49-F238E27FC236}">
                <a16:creationId xmlns:a16="http://schemas.microsoft.com/office/drawing/2014/main" id="{09B6B465-586E-3DFE-72FC-721EC311041D}"/>
              </a:ext>
            </a:extLst>
          </p:cNvPr>
          <p:cNvPicPr>
            <a:picLocks noChangeAspect="1"/>
          </p:cNvPicPr>
          <p:nvPr/>
        </p:nvPicPr>
        <p:blipFill rotWithShape="1">
          <a:blip r:embed="rId13">
            <a:extLst>
              <a:ext uri="{28A0092B-C50C-407E-A947-70E740481C1C}">
                <a14:useLocalDpi xmlns:a14="http://schemas.microsoft.com/office/drawing/2010/main" val="0"/>
              </a:ext>
            </a:extLst>
          </a:blip>
          <a:srcRect t="18910" r="387" b="4844"/>
          <a:stretch/>
        </p:blipFill>
        <p:spPr>
          <a:xfrm>
            <a:off x="6626177" y="747069"/>
            <a:ext cx="4989498" cy="2543666"/>
          </a:xfrm>
          <a:prstGeom prst="rect">
            <a:avLst/>
          </a:prstGeom>
        </p:spPr>
      </p:pic>
      <p:pic>
        <p:nvPicPr>
          <p:cNvPr id="31" name="Picture 30" descr="Two people sketching and brainstorming on table">
            <a:extLst>
              <a:ext uri="{FF2B5EF4-FFF2-40B4-BE49-F238E27FC236}">
                <a16:creationId xmlns:a16="http://schemas.microsoft.com/office/drawing/2014/main" id="{AD6C84B3-5E14-D859-2A87-B6BC2F1F36AF}"/>
              </a:ext>
            </a:extLst>
          </p:cNvPr>
          <p:cNvPicPr>
            <a:picLocks noChangeAspect="1"/>
          </p:cNvPicPr>
          <p:nvPr/>
        </p:nvPicPr>
        <p:blipFill rotWithShape="1">
          <a:blip r:embed="rId14">
            <a:extLst>
              <a:ext uri="{28A0092B-C50C-407E-A947-70E740481C1C}">
                <a14:useLocalDpi xmlns:a14="http://schemas.microsoft.com/office/drawing/2010/main" val="0"/>
              </a:ext>
            </a:extLst>
          </a:blip>
          <a:srcRect l="14510" t="7216" r="988" b="27450"/>
          <a:stretch/>
        </p:blipFill>
        <p:spPr>
          <a:xfrm>
            <a:off x="6626177" y="3810566"/>
            <a:ext cx="4989498" cy="2569219"/>
          </a:xfrm>
          <a:prstGeom prst="rect">
            <a:avLst/>
          </a:prstGeom>
        </p:spPr>
      </p:pic>
      <p:sp>
        <p:nvSpPr>
          <p:cNvPr id="44" name="Slide Number Placeholder 43">
            <a:extLst>
              <a:ext uri="{FF2B5EF4-FFF2-40B4-BE49-F238E27FC236}">
                <a16:creationId xmlns:a16="http://schemas.microsoft.com/office/drawing/2014/main" id="{EED112AD-3719-A883-D4C7-C2D513653E36}"/>
              </a:ext>
            </a:extLst>
          </p:cNvPr>
          <p:cNvSpPr>
            <a:spLocks noGrp="1"/>
          </p:cNvSpPr>
          <p:nvPr>
            <p:ph type="sldNum" sz="quarter" idx="4"/>
          </p:nvPr>
        </p:nvSpPr>
        <p:spPr/>
        <p:txBody>
          <a:bodyPr/>
          <a:lstStyle/>
          <a:p>
            <a:fld id="{99D2F82E-F9A2-43ED-826C-709C605B439A}" type="slidenum">
              <a:rPr kumimoji="1" lang="ja-JP" altLang="en-US" smtClean="0"/>
              <a:t>2</a:t>
            </a:fld>
            <a:endParaRPr kumimoji="1" lang="ja-JP" altLang="en-US"/>
          </a:p>
        </p:txBody>
      </p:sp>
    </p:spTree>
    <p:extLst>
      <p:ext uri="{BB962C8B-B14F-4D97-AF65-F5344CB8AC3E}">
        <p14:creationId xmlns:p14="http://schemas.microsoft.com/office/powerpoint/2010/main" val="183524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3"/>
          <a:stretch>
            <a:fillRect/>
          </a:stretch>
        </p:blipFill>
        <p:spPr>
          <a:xfrm>
            <a:off x="4500399" y="4971126"/>
            <a:ext cx="2682877" cy="1768260"/>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20</a:t>
            </a:fld>
            <a:endParaRPr kumimoji="1" lang="ja-JP" altLang="en-US"/>
          </a:p>
        </p:txBody>
      </p:sp>
      <p:sp>
        <p:nvSpPr>
          <p:cNvPr id="11" name="TextBox 10">
            <a:extLst>
              <a:ext uri="{FF2B5EF4-FFF2-40B4-BE49-F238E27FC236}">
                <a16:creationId xmlns:a16="http://schemas.microsoft.com/office/drawing/2014/main" id="{1B511755-781F-7594-D8BE-230C14FDCC00}"/>
              </a:ext>
            </a:extLst>
          </p:cNvPr>
          <p:cNvSpPr txBox="1"/>
          <p:nvPr/>
        </p:nvSpPr>
        <p:spPr>
          <a:xfrm>
            <a:off x="735496" y="1313640"/>
            <a:ext cx="10945945" cy="627864"/>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ファセット＝検索結果に対するドリルダウンフィルター処理を行うためのナビゲーション機能</a:t>
            </a:r>
          </a:p>
        </p:txBody>
      </p:sp>
      <p:pic>
        <p:nvPicPr>
          <p:cNvPr id="1026" name="Picture 2" descr="ファセット検索の結果">
            <a:extLst>
              <a:ext uri="{FF2B5EF4-FFF2-40B4-BE49-F238E27FC236}">
                <a16:creationId xmlns:a16="http://schemas.microsoft.com/office/drawing/2014/main" id="{B7F9AE69-7010-5830-7094-45C1948263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9" t="641" r="41368" b="4171"/>
          <a:stretch/>
        </p:blipFill>
        <p:spPr bwMode="auto">
          <a:xfrm>
            <a:off x="433829" y="1967019"/>
            <a:ext cx="3672000" cy="4680000"/>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CB0512B9-CA9E-DA54-210E-9C559B78AE86}"/>
              </a:ext>
            </a:extLst>
          </p:cNvPr>
          <p:cNvSpPr/>
          <p:nvPr/>
        </p:nvSpPr>
        <p:spPr bwMode="auto">
          <a:xfrm>
            <a:off x="201626" y="2874997"/>
            <a:ext cx="1888434" cy="3160643"/>
          </a:xfrm>
          <a:prstGeom prst="roundRect">
            <a:avLst>
              <a:gd name="adj" fmla="val 5088"/>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26F61D06-CD90-AF44-2E94-9EABC1DAC9D8}"/>
              </a:ext>
            </a:extLst>
          </p:cNvPr>
          <p:cNvCxnSpPr>
            <a:cxnSpLocks/>
          </p:cNvCxnSpPr>
          <p:nvPr/>
        </p:nvCxnSpPr>
        <p:spPr>
          <a:xfrm flipH="1">
            <a:off x="1053548" y="1818861"/>
            <a:ext cx="427382" cy="1133061"/>
          </a:xfrm>
          <a:prstGeom prst="straightConnector1">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EBA689-1783-7173-C802-67BB82E19A38}"/>
              </a:ext>
            </a:extLst>
          </p:cNvPr>
          <p:cNvGrpSpPr/>
          <p:nvPr/>
        </p:nvGrpSpPr>
        <p:grpSpPr>
          <a:xfrm>
            <a:off x="372694" y="1903114"/>
            <a:ext cx="11099158" cy="4743905"/>
            <a:chOff x="372694" y="1903114"/>
            <a:chExt cx="11099158" cy="4743905"/>
          </a:xfrm>
        </p:grpSpPr>
        <p:pic>
          <p:nvPicPr>
            <p:cNvPr id="22" name="Picture 21">
              <a:extLst>
                <a:ext uri="{FF2B5EF4-FFF2-40B4-BE49-F238E27FC236}">
                  <a16:creationId xmlns:a16="http://schemas.microsoft.com/office/drawing/2014/main" id="{4EDDCB00-57C3-2AA2-D5E7-6169BFDB8C40}"/>
                </a:ext>
              </a:extLst>
            </p:cNvPr>
            <p:cNvPicPr>
              <a:picLocks noChangeAspect="1"/>
            </p:cNvPicPr>
            <p:nvPr/>
          </p:nvPicPr>
          <p:blipFill rotWithShape="1">
            <a:blip r:embed="rId5">
              <a:extLst>
                <a:ext uri="{28A0092B-C50C-407E-A947-70E740481C1C}">
                  <a14:useLocalDpi xmlns:a14="http://schemas.microsoft.com/office/drawing/2010/main" val="0"/>
                </a:ext>
              </a:extLst>
            </a:blip>
            <a:srcRect l="2" t="-9" r="47366" b="31366"/>
            <a:stretch/>
          </p:blipFill>
          <p:spPr>
            <a:xfrm>
              <a:off x="8788974" y="2274922"/>
              <a:ext cx="2682878" cy="4372097"/>
            </a:xfrm>
            <a:prstGeom prst="rect">
              <a:avLst/>
            </a:prstGeom>
          </p:spPr>
        </p:pic>
        <p:sp>
          <p:nvSpPr>
            <p:cNvPr id="23" name="TextBox 22">
              <a:extLst>
                <a:ext uri="{FF2B5EF4-FFF2-40B4-BE49-F238E27FC236}">
                  <a16:creationId xmlns:a16="http://schemas.microsoft.com/office/drawing/2014/main" id="{03C9D3E0-A90E-C107-9D70-E5866C9DC8BD}"/>
                </a:ext>
              </a:extLst>
            </p:cNvPr>
            <p:cNvSpPr txBox="1"/>
            <p:nvPr/>
          </p:nvSpPr>
          <p:spPr>
            <a:xfrm>
              <a:off x="9500913" y="1903114"/>
              <a:ext cx="1258999" cy="517065"/>
            </a:xfrm>
            <a:prstGeom prst="rect">
              <a:avLst/>
            </a:prstGeom>
            <a:noFill/>
          </p:spPr>
          <p:txBody>
            <a:bodyPr wrap="none" lIns="182880" tIns="146304" rIns="182880" bIns="146304" rtlCol="0">
              <a:spAutoFit/>
            </a:bodyPr>
            <a:lstStyle/>
            <a:p>
              <a:pPr>
                <a:lnSpc>
                  <a:spcPct val="90000"/>
                </a:lnSpc>
                <a:spcAft>
                  <a:spcPts val="600"/>
                </a:spcAft>
              </a:pPr>
              <a:r>
                <a:rPr lang="en-JP" sz="1600" dirty="0">
                  <a:gradFill>
                    <a:gsLst>
                      <a:gs pos="2917">
                        <a:schemeClr val="tx1"/>
                      </a:gs>
                      <a:gs pos="30000">
                        <a:schemeClr val="tx1"/>
                      </a:gs>
                    </a:gsLst>
                    <a:lin ang="5400000" scaled="0"/>
                  </a:gradFill>
                </a:rPr>
                <a:t>データ構造</a:t>
              </a:r>
            </a:p>
          </p:txBody>
        </p:sp>
        <p:sp>
          <p:nvSpPr>
            <p:cNvPr id="24" name="Rounded Rectangle 23">
              <a:extLst>
                <a:ext uri="{FF2B5EF4-FFF2-40B4-BE49-F238E27FC236}">
                  <a16:creationId xmlns:a16="http://schemas.microsoft.com/office/drawing/2014/main" id="{45F695DB-8CB6-36D3-1EE3-361FE5DE8956}"/>
                </a:ext>
              </a:extLst>
            </p:cNvPr>
            <p:cNvSpPr/>
            <p:nvPr/>
          </p:nvSpPr>
          <p:spPr bwMode="auto">
            <a:xfrm>
              <a:off x="372694" y="3021496"/>
              <a:ext cx="1376593" cy="933493"/>
            </a:xfrm>
            <a:prstGeom prst="roundRect">
              <a:avLst>
                <a:gd name="adj" fmla="val 5088"/>
              </a:avLst>
            </a:prstGeom>
            <a:noFill/>
            <a:ln>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3E2EE3D8-AAE4-716C-69E1-EC0BFFC852CC}"/>
                </a:ext>
              </a:extLst>
            </p:cNvPr>
            <p:cNvCxnSpPr>
              <a:cxnSpLocks/>
            </p:cNvCxnSpPr>
            <p:nvPr/>
          </p:nvCxnSpPr>
          <p:spPr>
            <a:xfrm flipH="1">
              <a:off x="1633330" y="2780119"/>
              <a:ext cx="7155643" cy="627864"/>
            </a:xfrm>
            <a:prstGeom prst="straightConnector1">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175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21</a:t>
            </a:fld>
            <a:endParaRPr kumimoji="1" lang="ja-JP" altLang="en-US"/>
          </a:p>
        </p:txBody>
      </p:sp>
    </p:spTree>
    <p:extLst>
      <p:ext uri="{BB962C8B-B14F-4D97-AF65-F5344CB8AC3E}">
        <p14:creationId xmlns:p14="http://schemas.microsoft.com/office/powerpoint/2010/main" val="37082451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22</a:t>
            </a:fld>
            <a:endParaRPr kumimoji="1" lang="ja-JP" altLang="en-US"/>
          </a:p>
        </p:txBody>
      </p:sp>
      <p:sp>
        <p:nvSpPr>
          <p:cNvPr id="3" name="Rectangle 2">
            <a:extLst>
              <a:ext uri="{FF2B5EF4-FFF2-40B4-BE49-F238E27FC236}">
                <a16:creationId xmlns:a16="http://schemas.microsoft.com/office/drawing/2014/main" id="{5E6C2722-5B3B-DB18-070D-A1CD28B57598}"/>
              </a:ext>
            </a:extLst>
          </p:cNvPr>
          <p:cNvSpPr/>
          <p:nvPr/>
        </p:nvSpPr>
        <p:spPr bwMode="auto">
          <a:xfrm>
            <a:off x="368377" y="1291649"/>
            <a:ext cx="7620816" cy="5566351"/>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34555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3"/>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23</a:t>
            </a:fld>
            <a:endParaRPr kumimoji="1" lang="ja-JP" altLang="en-US"/>
          </a:p>
        </p:txBody>
      </p:sp>
      <p:sp>
        <p:nvSpPr>
          <p:cNvPr id="7" name="TextBox 6">
            <a:extLst>
              <a:ext uri="{FF2B5EF4-FFF2-40B4-BE49-F238E27FC236}">
                <a16:creationId xmlns:a16="http://schemas.microsoft.com/office/drawing/2014/main" id="{87244D14-4739-5092-D2B9-54D45A779940}"/>
              </a:ext>
            </a:extLst>
          </p:cNvPr>
          <p:cNvSpPr txBox="1"/>
          <p:nvPr/>
        </p:nvSpPr>
        <p:spPr>
          <a:xfrm>
            <a:off x="616226" y="1649896"/>
            <a:ext cx="4541949" cy="627864"/>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ユースケース①: 2点間の距離(km)</a:t>
            </a:r>
          </a:p>
        </p:txBody>
      </p:sp>
      <p:sp>
        <p:nvSpPr>
          <p:cNvPr id="9" name="TextBox 8">
            <a:extLst>
              <a:ext uri="{FF2B5EF4-FFF2-40B4-BE49-F238E27FC236}">
                <a16:creationId xmlns:a16="http://schemas.microsoft.com/office/drawing/2014/main" id="{4883D759-CF2D-C657-FB9D-AEB7F2887212}"/>
              </a:ext>
            </a:extLst>
          </p:cNvPr>
          <p:cNvSpPr txBox="1"/>
          <p:nvPr/>
        </p:nvSpPr>
        <p:spPr>
          <a:xfrm>
            <a:off x="616226" y="5695930"/>
            <a:ext cx="6193042" cy="627864"/>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ユースケース②: ある地点と多角形との内外判定</a:t>
            </a:r>
          </a:p>
        </p:txBody>
      </p:sp>
      <p:pic>
        <p:nvPicPr>
          <p:cNvPr id="13" name="Picture 12">
            <a:extLst>
              <a:ext uri="{FF2B5EF4-FFF2-40B4-BE49-F238E27FC236}">
                <a16:creationId xmlns:a16="http://schemas.microsoft.com/office/drawing/2014/main" id="{FED71D9E-4A67-3965-92A1-6729ED5D1497}"/>
              </a:ext>
            </a:extLst>
          </p:cNvPr>
          <p:cNvPicPr>
            <a:picLocks noChangeAspect="1"/>
          </p:cNvPicPr>
          <p:nvPr/>
        </p:nvPicPr>
        <p:blipFill rotWithShape="1">
          <a:blip r:embed="rId4">
            <a:extLst>
              <a:ext uri="{28A0092B-C50C-407E-A947-70E740481C1C}">
                <a14:useLocalDpi xmlns:a14="http://schemas.microsoft.com/office/drawing/2010/main" val="0"/>
              </a:ext>
            </a:extLst>
          </a:blip>
          <a:srcRect r="8755"/>
          <a:stretch/>
        </p:blipFill>
        <p:spPr>
          <a:xfrm>
            <a:off x="1062659" y="2277760"/>
            <a:ext cx="7092000" cy="3180982"/>
          </a:xfrm>
          <a:prstGeom prst="rect">
            <a:avLst/>
          </a:prstGeom>
        </p:spPr>
      </p:pic>
      <p:sp>
        <p:nvSpPr>
          <p:cNvPr id="15" name="Oval 14">
            <a:extLst>
              <a:ext uri="{FF2B5EF4-FFF2-40B4-BE49-F238E27FC236}">
                <a16:creationId xmlns:a16="http://schemas.microsoft.com/office/drawing/2014/main" id="{3665BE3B-3815-BE99-422B-F29421DEA6A7}"/>
              </a:ext>
            </a:extLst>
          </p:cNvPr>
          <p:cNvSpPr/>
          <p:nvPr/>
        </p:nvSpPr>
        <p:spPr bwMode="auto">
          <a:xfrm>
            <a:off x="3932798" y="2324543"/>
            <a:ext cx="675861" cy="67680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93080AB-3D6B-B364-3D20-4B8815789924}"/>
              </a:ext>
            </a:extLst>
          </p:cNvPr>
          <p:cNvSpPr/>
          <p:nvPr/>
        </p:nvSpPr>
        <p:spPr bwMode="auto">
          <a:xfrm>
            <a:off x="4890268" y="4531304"/>
            <a:ext cx="675861" cy="67680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6431FEC5-780F-16F5-94F4-7E010A33FCBC}"/>
              </a:ext>
            </a:extLst>
          </p:cNvPr>
          <p:cNvCxnSpPr>
            <a:cxnSpLocks/>
          </p:cNvCxnSpPr>
          <p:nvPr/>
        </p:nvCxnSpPr>
        <p:spPr>
          <a:xfrm>
            <a:off x="4298901" y="2696799"/>
            <a:ext cx="929297" cy="2172905"/>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A3C90175-1ED3-D257-C21A-23354CA835D1}"/>
              </a:ext>
            </a:extLst>
          </p:cNvPr>
          <p:cNvGrpSpPr/>
          <p:nvPr/>
        </p:nvGrpSpPr>
        <p:grpSpPr>
          <a:xfrm>
            <a:off x="5764696" y="3170582"/>
            <a:ext cx="1321904" cy="2288160"/>
            <a:chOff x="5764696" y="3170582"/>
            <a:chExt cx="1321904" cy="2288160"/>
          </a:xfrm>
        </p:grpSpPr>
        <p:cxnSp>
          <p:nvCxnSpPr>
            <p:cNvPr id="27" name="Straight Connector 26">
              <a:extLst>
                <a:ext uri="{FF2B5EF4-FFF2-40B4-BE49-F238E27FC236}">
                  <a16:creationId xmlns:a16="http://schemas.microsoft.com/office/drawing/2014/main" id="{C9F89397-D833-94D7-EE12-51946D8854D0}"/>
                </a:ext>
              </a:extLst>
            </p:cNvPr>
            <p:cNvCxnSpPr>
              <a:cxnSpLocks/>
            </p:cNvCxnSpPr>
            <p:nvPr/>
          </p:nvCxnSpPr>
          <p:spPr>
            <a:xfrm flipH="1">
              <a:off x="5764696" y="3170583"/>
              <a:ext cx="248478" cy="2288159"/>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5B0F07-BAA7-70BB-6C61-BAC0121A95BD}"/>
                </a:ext>
              </a:extLst>
            </p:cNvPr>
            <p:cNvCxnSpPr>
              <a:cxnSpLocks/>
            </p:cNvCxnSpPr>
            <p:nvPr/>
          </p:nvCxnSpPr>
          <p:spPr>
            <a:xfrm flipH="1">
              <a:off x="5764696" y="5458742"/>
              <a:ext cx="1321904" cy="0"/>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E47FFA-51E8-CFF1-FEAF-FC75B3D543C4}"/>
                </a:ext>
              </a:extLst>
            </p:cNvPr>
            <p:cNvCxnSpPr>
              <a:cxnSpLocks/>
            </p:cNvCxnSpPr>
            <p:nvPr/>
          </p:nvCxnSpPr>
          <p:spPr>
            <a:xfrm>
              <a:off x="6012390" y="3170582"/>
              <a:ext cx="951414" cy="79514"/>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9B8BFD-6D61-61D5-AB87-25C56473B927}"/>
                </a:ext>
              </a:extLst>
            </p:cNvPr>
            <p:cNvCxnSpPr>
              <a:cxnSpLocks/>
            </p:cNvCxnSpPr>
            <p:nvPr/>
          </p:nvCxnSpPr>
          <p:spPr>
            <a:xfrm>
              <a:off x="6963804" y="3250096"/>
              <a:ext cx="122796" cy="2208646"/>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7DD1711C-932B-A693-1655-DBCE8131B488}"/>
              </a:ext>
            </a:extLst>
          </p:cNvPr>
          <p:cNvSpPr txBox="1"/>
          <p:nvPr/>
        </p:nvSpPr>
        <p:spPr>
          <a:xfrm>
            <a:off x="5150828" y="5200209"/>
            <a:ext cx="781304" cy="517065"/>
          </a:xfrm>
          <a:prstGeom prst="rect">
            <a:avLst/>
          </a:prstGeom>
          <a:noFill/>
        </p:spPr>
        <p:txBody>
          <a:bodyPr wrap="none" lIns="182880" tIns="146304" rIns="182880" bIns="146304" rtlCol="0">
            <a:spAutoFit/>
          </a:bodyPr>
          <a:lstStyle/>
          <a:p>
            <a:pPr>
              <a:lnSpc>
                <a:spcPct val="90000"/>
              </a:lnSpc>
              <a:spcAft>
                <a:spcPts val="600"/>
              </a:spcAft>
            </a:pPr>
            <a:r>
              <a:rPr lang="en-JP" sz="1600" dirty="0">
                <a:solidFill>
                  <a:schemeClr val="accent2"/>
                </a:solidFill>
              </a:rPr>
              <a:t>false</a:t>
            </a:r>
          </a:p>
        </p:txBody>
      </p:sp>
      <p:cxnSp>
        <p:nvCxnSpPr>
          <p:cNvPr id="41" name="Curved Connector 40">
            <a:extLst>
              <a:ext uri="{FF2B5EF4-FFF2-40B4-BE49-F238E27FC236}">
                <a16:creationId xmlns:a16="http://schemas.microsoft.com/office/drawing/2014/main" id="{5783AB1E-2D30-B8F2-CF9A-071252DC62CE}"/>
              </a:ext>
            </a:extLst>
          </p:cNvPr>
          <p:cNvCxnSpPr/>
          <p:nvPr/>
        </p:nvCxnSpPr>
        <p:spPr>
          <a:xfrm>
            <a:off x="2494722" y="2183898"/>
            <a:ext cx="1804179" cy="1066198"/>
          </a:xfrm>
          <a:prstGeom prst="curvedConnector3">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CAEC0683-79A8-74CC-102C-C83ED09FC904}"/>
              </a:ext>
            </a:extLst>
          </p:cNvPr>
          <p:cNvCxnSpPr>
            <a:cxnSpLocks/>
            <a:stCxn id="9" idx="3"/>
          </p:cNvCxnSpPr>
          <p:nvPr/>
        </p:nvCxnSpPr>
        <p:spPr>
          <a:xfrm flipH="1" flipV="1">
            <a:off x="6271591" y="5552604"/>
            <a:ext cx="537677" cy="457258"/>
          </a:xfrm>
          <a:prstGeom prst="curvedConnector3">
            <a:avLst>
              <a:gd name="adj1" fmla="val -42516"/>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FD8CD49-BB4D-EA82-9F18-47EE34213D8E}"/>
              </a:ext>
            </a:extLst>
          </p:cNvPr>
          <p:cNvSpPr/>
          <p:nvPr/>
        </p:nvSpPr>
        <p:spPr bwMode="auto">
          <a:xfrm>
            <a:off x="5137177" y="2324543"/>
            <a:ext cx="675861" cy="67680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C9CFA8D6-7EF5-C2DE-8E3C-7C54788318D8}"/>
              </a:ext>
            </a:extLst>
          </p:cNvPr>
          <p:cNvCxnSpPr>
            <a:cxnSpLocks/>
          </p:cNvCxnSpPr>
          <p:nvPr/>
        </p:nvCxnSpPr>
        <p:spPr>
          <a:xfrm flipH="1">
            <a:off x="5249531" y="2713999"/>
            <a:ext cx="268255" cy="2155705"/>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688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down)">
                                      <p:cBhvr>
                                        <p:cTn id="4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39" grpId="0"/>
      <p:bldP spid="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F61D8B-0E59-3110-465D-9425F3A7D0B6}"/>
              </a:ext>
            </a:extLst>
          </p:cNvPr>
          <p:cNvSpPr>
            <a:spLocks noGrp="1"/>
          </p:cNvSpPr>
          <p:nvPr>
            <p:ph type="title"/>
          </p:nvPr>
        </p:nvSpPr>
        <p:spPr/>
        <p:txBody>
          <a:bodyPr/>
          <a:lstStyle/>
          <a:p>
            <a:r>
              <a:rPr kumimoji="1" lang="ja-JP" altLang="en-US" dirty="0"/>
              <a:t>検索エンジンの特徴</a:t>
            </a:r>
          </a:p>
        </p:txBody>
      </p:sp>
      <p:sp>
        <p:nvSpPr>
          <p:cNvPr id="3" name="テキスト プレースホルダー 2">
            <a:extLst>
              <a:ext uri="{FF2B5EF4-FFF2-40B4-BE49-F238E27FC236}">
                <a16:creationId xmlns:a16="http://schemas.microsoft.com/office/drawing/2014/main" id="{B1149FBF-602D-AEE0-DEF1-572C2592DBCD}"/>
              </a:ext>
            </a:extLst>
          </p:cNvPr>
          <p:cNvSpPr>
            <a:spLocks noGrp="1"/>
          </p:cNvSpPr>
          <p:nvPr>
            <p:ph type="body" sz="quarter" idx="10"/>
          </p:nvPr>
        </p:nvSpPr>
        <p:spPr>
          <a:xfrm>
            <a:off x="903084" y="1641181"/>
            <a:ext cx="7913603" cy="3377628"/>
          </a:xfrm>
        </p:spPr>
        <p:txBody>
          <a:bodyPr>
            <a:normAutofit/>
          </a:bodyPr>
          <a:lstStyle/>
          <a:p>
            <a:r>
              <a:rPr lang="en-US" altLang="ja-JP" sz="3200" dirty="0"/>
              <a:t>1</a:t>
            </a:r>
            <a:r>
              <a:rPr lang="ja-JP" altLang="en-US" sz="3200" dirty="0"/>
              <a:t>．高速かつ安定した</a:t>
            </a:r>
            <a:r>
              <a:rPr lang="ja-JP" altLang="en-US" sz="3200" dirty="0">
                <a:solidFill>
                  <a:srgbClr val="FF0000"/>
                </a:solidFill>
              </a:rPr>
              <a:t>速度</a:t>
            </a:r>
            <a:r>
              <a:rPr lang="ja-JP" altLang="en-US" sz="3200" dirty="0"/>
              <a:t>で</a:t>
            </a:r>
            <a:endParaRPr lang="en-US" altLang="ja-JP" sz="3200" dirty="0"/>
          </a:p>
          <a:p>
            <a:r>
              <a:rPr lang="en-US" altLang="ja-JP" sz="3200" dirty="0"/>
              <a:t>2</a:t>
            </a:r>
            <a:r>
              <a:rPr lang="ja-JP" altLang="en-US" sz="3200" dirty="0"/>
              <a:t>．</a:t>
            </a:r>
            <a:r>
              <a:rPr kumimoji="1" lang="ja-JP" altLang="en-US" sz="3200" dirty="0">
                <a:solidFill>
                  <a:srgbClr val="FF0000"/>
                </a:solidFill>
              </a:rPr>
              <a:t>高い精度</a:t>
            </a:r>
            <a:r>
              <a:rPr kumimoji="1" lang="ja-JP" altLang="en-US" sz="3200" dirty="0"/>
              <a:t>の検索結果を</a:t>
            </a:r>
            <a:endParaRPr kumimoji="1" lang="en-US" altLang="ja-JP" sz="3200" dirty="0"/>
          </a:p>
          <a:p>
            <a:r>
              <a:rPr lang="en-US" altLang="ja-JP" sz="3200" dirty="0"/>
              <a:t>3</a:t>
            </a:r>
            <a:r>
              <a:rPr lang="ja-JP" altLang="en-US" sz="3200" dirty="0"/>
              <a:t>．</a:t>
            </a:r>
            <a:r>
              <a:rPr lang="ja-JP" altLang="en-US" sz="3200" dirty="0">
                <a:solidFill>
                  <a:srgbClr val="FF0000"/>
                </a:solidFill>
              </a:rPr>
              <a:t>関連性</a:t>
            </a:r>
            <a:r>
              <a:rPr lang="ja-JP" altLang="en-US" sz="3200" dirty="0"/>
              <a:t>の高いもの順に</a:t>
            </a:r>
            <a:endParaRPr lang="en-US" altLang="ja-JP" sz="3200" dirty="0"/>
          </a:p>
          <a:p>
            <a:endParaRPr kumimoji="1" lang="en-US" altLang="ja-JP" sz="800" dirty="0"/>
          </a:p>
          <a:p>
            <a:r>
              <a:rPr kumimoji="1" lang="ja-JP" altLang="en-US" sz="3200" dirty="0"/>
              <a:t>取得することができる</a:t>
            </a:r>
            <a:endParaRPr kumimoji="1" lang="en-US" altLang="ja-JP" sz="3200" dirty="0"/>
          </a:p>
        </p:txBody>
      </p:sp>
      <p:sp>
        <p:nvSpPr>
          <p:cNvPr id="5" name="Slide Number Placeholder 4">
            <a:extLst>
              <a:ext uri="{FF2B5EF4-FFF2-40B4-BE49-F238E27FC236}">
                <a16:creationId xmlns:a16="http://schemas.microsoft.com/office/drawing/2014/main" id="{D2C568BA-03F0-3D80-9376-E8C036958EC0}"/>
              </a:ext>
            </a:extLst>
          </p:cNvPr>
          <p:cNvSpPr>
            <a:spLocks noGrp="1"/>
          </p:cNvSpPr>
          <p:nvPr>
            <p:ph type="sldNum" sz="quarter" idx="4"/>
          </p:nvPr>
        </p:nvSpPr>
        <p:spPr/>
        <p:txBody>
          <a:bodyPr/>
          <a:lstStyle/>
          <a:p>
            <a:fld id="{99D2F82E-F9A2-43ED-826C-709C605B439A}" type="slidenum">
              <a:rPr kumimoji="1" lang="ja-JP" altLang="en-US" smtClean="0"/>
              <a:t>24</a:t>
            </a:fld>
            <a:endParaRPr kumimoji="1" lang="ja-JP" altLang="en-US"/>
          </a:p>
        </p:txBody>
      </p:sp>
    </p:spTree>
    <p:extLst>
      <p:ext uri="{BB962C8B-B14F-4D97-AF65-F5344CB8AC3E}">
        <p14:creationId xmlns:p14="http://schemas.microsoft.com/office/powerpoint/2010/main" val="20215486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586BF-A857-A3F6-9194-03DC13F13D47}"/>
              </a:ext>
            </a:extLst>
          </p:cNvPr>
          <p:cNvSpPr>
            <a:spLocks noGrp="1"/>
          </p:cNvSpPr>
          <p:nvPr>
            <p:ph type="title"/>
          </p:nvPr>
        </p:nvSpPr>
        <p:spPr/>
        <p:txBody>
          <a:bodyPr/>
          <a:lstStyle/>
          <a:p>
            <a:r>
              <a:rPr kumimoji="1" lang="ja-JP" altLang="en-US" dirty="0"/>
              <a:t>特徴</a:t>
            </a:r>
            <a:r>
              <a:rPr kumimoji="1" lang="en-US" altLang="ja-JP" dirty="0"/>
              <a:t>1</a:t>
            </a:r>
            <a:r>
              <a:rPr kumimoji="1" lang="ja-JP" altLang="en-US" dirty="0"/>
              <a:t>：検索速度</a:t>
            </a:r>
          </a:p>
        </p:txBody>
      </p:sp>
      <p:sp>
        <p:nvSpPr>
          <p:cNvPr id="3" name="テキスト プレースホルダー 2">
            <a:extLst>
              <a:ext uri="{FF2B5EF4-FFF2-40B4-BE49-F238E27FC236}">
                <a16:creationId xmlns:a16="http://schemas.microsoft.com/office/drawing/2014/main" id="{FF437579-BA7A-D2F5-9C46-D22822CB34F0}"/>
              </a:ext>
            </a:extLst>
          </p:cNvPr>
          <p:cNvSpPr>
            <a:spLocks noGrp="1"/>
          </p:cNvSpPr>
          <p:nvPr>
            <p:ph type="body" sz="quarter" idx="10"/>
          </p:nvPr>
        </p:nvSpPr>
        <p:spPr>
          <a:xfrm>
            <a:off x="271557" y="1306626"/>
            <a:ext cx="11653523" cy="1985641"/>
          </a:xfrm>
        </p:spPr>
        <p:txBody>
          <a:bodyPr>
            <a:normAutofit/>
          </a:bodyPr>
          <a:lstStyle/>
          <a:p>
            <a:r>
              <a:rPr kumimoji="1" lang="ja-JP" altLang="en-US" sz="2800" dirty="0"/>
              <a:t>データ量が多くなっても高速かつ安定</a:t>
            </a:r>
          </a:p>
        </p:txBody>
      </p:sp>
      <p:sp>
        <p:nvSpPr>
          <p:cNvPr id="4" name="Flowchart: Alternate Process 38">
            <a:extLst>
              <a:ext uri="{FF2B5EF4-FFF2-40B4-BE49-F238E27FC236}">
                <a16:creationId xmlns:a16="http://schemas.microsoft.com/office/drawing/2014/main" id="{F1A7D0AB-C0C6-D4AC-2C57-8511EECD79B2}"/>
              </a:ext>
            </a:extLst>
          </p:cNvPr>
          <p:cNvSpPr/>
          <p:nvPr/>
        </p:nvSpPr>
        <p:spPr bwMode="auto">
          <a:xfrm>
            <a:off x="1199800" y="2070142"/>
            <a:ext cx="8739104" cy="902363"/>
          </a:xfrm>
          <a:prstGeom prst="flowChartAlternate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ja-JP" altLang="en-US" sz="2400" b="1" dirty="0"/>
              <a:t>転置インデックス </a:t>
            </a:r>
            <a:r>
              <a:rPr lang="ja-JP" altLang="en-US" sz="2400" dirty="0"/>
              <a:t>：</a:t>
            </a:r>
            <a:r>
              <a:rPr lang="en-US" altLang="ja-JP" sz="2400" dirty="0"/>
              <a:t> </a:t>
            </a:r>
            <a:r>
              <a:rPr lang="ja-JP" altLang="en-US" sz="2400" dirty="0"/>
              <a:t>トークンからドキュメントを引き当てるデータ構造</a:t>
            </a:r>
            <a:endParaRPr lang="en-US" altLang="ja-JP" sz="2400" dirty="0"/>
          </a:p>
        </p:txBody>
      </p:sp>
      <p:sp>
        <p:nvSpPr>
          <p:cNvPr id="5" name="右矢印 9">
            <a:extLst>
              <a:ext uri="{FF2B5EF4-FFF2-40B4-BE49-F238E27FC236}">
                <a16:creationId xmlns:a16="http://schemas.microsoft.com/office/drawing/2014/main" id="{4B5E380D-4C45-497C-3479-6E25A6A2DFE9}"/>
              </a:ext>
            </a:extLst>
          </p:cNvPr>
          <p:cNvSpPr/>
          <p:nvPr/>
        </p:nvSpPr>
        <p:spPr bwMode="auto">
          <a:xfrm>
            <a:off x="4324014" y="3880373"/>
            <a:ext cx="2172943" cy="1799202"/>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ja-JP" altLang="en-US" dirty="0">
                <a:solidFill>
                  <a:schemeClr val="bg1"/>
                </a:solidFill>
                <a:cs typeface="Segoe UI" pitchFamily="34" charset="0"/>
              </a:rPr>
              <a:t>テキスト解析</a:t>
            </a:r>
            <a:endParaRPr lang="en-US" altLang="ja-JP" dirty="0">
              <a:solidFill>
                <a:schemeClr val="bg1"/>
              </a:solidFill>
              <a:cs typeface="Segoe UI" pitchFamily="34" charset="0"/>
            </a:endParaRPr>
          </a:p>
          <a:p>
            <a:pPr algn="ctr" defTabSz="932293" fontAlgn="base">
              <a:lnSpc>
                <a:spcPct val="90000"/>
              </a:lnSpc>
              <a:spcBef>
                <a:spcPct val="0"/>
              </a:spcBef>
              <a:spcAft>
                <a:spcPct val="0"/>
              </a:spcAft>
            </a:pPr>
            <a:r>
              <a:rPr lang="ja-JP" altLang="en-US" dirty="0">
                <a:solidFill>
                  <a:schemeClr val="bg1"/>
                </a:solidFill>
                <a:cs typeface="Segoe UI" pitchFamily="34" charset="0"/>
              </a:rPr>
              <a:t>インデクシング</a:t>
            </a:r>
            <a:endParaRPr lang="en-US" dirty="0" err="1">
              <a:solidFill>
                <a:schemeClr val="bg1"/>
              </a:solidFill>
              <a:cs typeface="Segoe UI" pitchFamily="34" charset="0"/>
            </a:endParaRPr>
          </a:p>
        </p:txBody>
      </p:sp>
      <p:graphicFrame>
        <p:nvGraphicFramePr>
          <p:cNvPr id="6" name="Table 12">
            <a:extLst>
              <a:ext uri="{FF2B5EF4-FFF2-40B4-BE49-F238E27FC236}">
                <a16:creationId xmlns:a16="http://schemas.microsoft.com/office/drawing/2014/main" id="{12056B84-ED99-1D8A-0DBF-7C5CF6386DBE}"/>
              </a:ext>
            </a:extLst>
          </p:cNvPr>
          <p:cNvGraphicFramePr>
            <a:graphicFrameLocks noGrp="1"/>
          </p:cNvGraphicFramePr>
          <p:nvPr>
            <p:extLst>
              <p:ext uri="{D42A27DB-BD31-4B8C-83A1-F6EECF244321}">
                <p14:modId xmlns:p14="http://schemas.microsoft.com/office/powerpoint/2010/main" val="3118787028"/>
              </p:ext>
            </p:extLst>
          </p:nvPr>
        </p:nvGraphicFramePr>
        <p:xfrm>
          <a:off x="792410" y="3539826"/>
          <a:ext cx="3376975" cy="2509055"/>
        </p:xfrm>
        <a:graphic>
          <a:graphicData uri="http://schemas.openxmlformats.org/drawingml/2006/table">
            <a:tbl>
              <a:tblPr firstRow="1" bandRow="1"/>
              <a:tblGrid>
                <a:gridCol w="800809">
                  <a:extLst>
                    <a:ext uri="{9D8B030D-6E8A-4147-A177-3AD203B41FA5}">
                      <a16:colId xmlns:a16="http://schemas.microsoft.com/office/drawing/2014/main" val="20000"/>
                    </a:ext>
                  </a:extLst>
                </a:gridCol>
                <a:gridCol w="2576166">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Doc#</a:t>
                      </a:r>
                      <a:endParaRPr kumimoji="1" lang="ja-JP" altLang="en-US" sz="18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 </a:t>
                      </a:r>
                      <a:r>
                        <a:rPr kumimoji="1" lang="ja-JP" altLang="en-US" sz="1800" dirty="0">
                          <a:latin typeface="+mn-lt"/>
                          <a:ea typeface="+mn-ea"/>
                        </a:rPr>
                        <a:t>ドキュメント内容</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 is introducing SQL 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502">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 Server on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a:t>
                      </a:r>
                      <a:r>
                        <a:rPr kumimoji="1" lang="en-US" altLang="ja-JP" sz="1600" baseline="0" dirty="0">
                          <a:latin typeface="+mn-lt"/>
                          <a:ea typeface="+mn-ea"/>
                        </a:rPr>
                        <a:t> is introducing </a:t>
                      </a:r>
                      <a:r>
                        <a:rPr kumimoji="1" lang="en-US" altLang="ja-JP" sz="1600" dirty="0">
                          <a:latin typeface="+mn-lt"/>
                          <a:ea typeface="+mn-ea"/>
                        </a:rPr>
                        <a:t>Azure </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baseline="0" dirty="0">
                          <a:latin typeface="+mn-lt"/>
                          <a:ea typeface="+mn-ea"/>
                        </a:rPr>
                        <a:t>Application programming on Microsoft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7" name="Table 13">
            <a:extLst>
              <a:ext uri="{FF2B5EF4-FFF2-40B4-BE49-F238E27FC236}">
                <a16:creationId xmlns:a16="http://schemas.microsoft.com/office/drawing/2014/main" id="{67B9B826-06E9-6375-2F3C-BAB3EF3862A0}"/>
              </a:ext>
            </a:extLst>
          </p:cNvPr>
          <p:cNvGraphicFramePr>
            <a:graphicFrameLocks noGrp="1"/>
          </p:cNvGraphicFramePr>
          <p:nvPr>
            <p:extLst>
              <p:ext uri="{D42A27DB-BD31-4B8C-83A1-F6EECF244321}">
                <p14:modId xmlns:p14="http://schemas.microsoft.com/office/powerpoint/2010/main" val="845994908"/>
              </p:ext>
            </p:extLst>
          </p:nvPr>
        </p:nvGraphicFramePr>
        <p:xfrm>
          <a:off x="6651585" y="3262963"/>
          <a:ext cx="4193237" cy="3072363"/>
        </p:xfrm>
        <a:graphic>
          <a:graphicData uri="http://schemas.openxmlformats.org/drawingml/2006/table">
            <a:tbl>
              <a:tblPr firstRow="1" bandRow="1"/>
              <a:tblGrid>
                <a:gridCol w="1976589">
                  <a:extLst>
                    <a:ext uri="{9D8B030D-6E8A-4147-A177-3AD203B41FA5}">
                      <a16:colId xmlns:a16="http://schemas.microsoft.com/office/drawing/2014/main" val="20000"/>
                    </a:ext>
                  </a:extLst>
                </a:gridCol>
                <a:gridCol w="2216648">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単語（トークン）</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含まれるドキュメント</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microsoft</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introducing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sql</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r>
                        <a:rPr kumimoji="1" lang="en-US" altLang="ja-JP" sz="1600" baseline="0" dirty="0">
                          <a:latin typeface="+mn-lt"/>
                          <a:ea typeface="+mn-ea"/>
                        </a:rPr>
                        <a:t> 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application</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programming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sp>
        <p:nvSpPr>
          <p:cNvPr id="9" name="Slide Number Placeholder 8">
            <a:extLst>
              <a:ext uri="{FF2B5EF4-FFF2-40B4-BE49-F238E27FC236}">
                <a16:creationId xmlns:a16="http://schemas.microsoft.com/office/drawing/2014/main" id="{5007A4F5-190F-38C3-D68B-2357A31EF0F4}"/>
              </a:ext>
            </a:extLst>
          </p:cNvPr>
          <p:cNvSpPr>
            <a:spLocks noGrp="1"/>
          </p:cNvSpPr>
          <p:nvPr>
            <p:ph type="sldNum" sz="quarter" idx="4"/>
          </p:nvPr>
        </p:nvSpPr>
        <p:spPr/>
        <p:txBody>
          <a:bodyPr/>
          <a:lstStyle/>
          <a:p>
            <a:fld id="{99D2F82E-F9A2-43ED-826C-709C605B439A}" type="slidenum">
              <a:rPr kumimoji="1" lang="ja-JP" altLang="en-US" smtClean="0"/>
              <a:t>25</a:t>
            </a:fld>
            <a:endParaRPr kumimoji="1" lang="ja-JP" altLang="en-US"/>
          </a:p>
        </p:txBody>
      </p:sp>
      <p:pic>
        <p:nvPicPr>
          <p:cNvPr id="8" name="Picture 7">
            <a:extLst>
              <a:ext uri="{FF2B5EF4-FFF2-40B4-BE49-F238E27FC236}">
                <a16:creationId xmlns:a16="http://schemas.microsoft.com/office/drawing/2014/main" id="{A426F67A-5D5F-85FF-92F5-82E357DC9AB0}"/>
              </a:ext>
            </a:extLst>
          </p:cNvPr>
          <p:cNvPicPr>
            <a:picLocks noChangeAspect="1"/>
          </p:cNvPicPr>
          <p:nvPr/>
        </p:nvPicPr>
        <p:blipFill rotWithShape="1">
          <a:blip r:embed="rId2"/>
          <a:srcRect l="7" t="3" r="47193" b="34945"/>
          <a:stretch/>
        </p:blipFill>
        <p:spPr>
          <a:xfrm>
            <a:off x="9585384" y="290250"/>
            <a:ext cx="2185477" cy="1514497"/>
          </a:xfrm>
          <a:prstGeom prst="rect">
            <a:avLst/>
          </a:prstGeom>
          <a:ln>
            <a:solidFill>
              <a:schemeClr val="bg1">
                <a:lumMod val="75000"/>
              </a:schemeClr>
            </a:solidFill>
          </a:ln>
        </p:spPr>
      </p:pic>
      <p:pic>
        <p:nvPicPr>
          <p:cNvPr id="12" name="Graphic 11" descr="Right pointing backhand index with solid fill">
            <a:extLst>
              <a:ext uri="{FF2B5EF4-FFF2-40B4-BE49-F238E27FC236}">
                <a16:creationId xmlns:a16="http://schemas.microsoft.com/office/drawing/2014/main" id="{CC23320E-8617-446E-0405-119593ED4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4225" y="816805"/>
            <a:ext cx="241300" cy="241300"/>
          </a:xfrm>
          <a:prstGeom prst="rect">
            <a:avLst/>
          </a:prstGeom>
        </p:spPr>
      </p:pic>
    </p:spTree>
    <p:extLst>
      <p:ext uri="{BB962C8B-B14F-4D97-AF65-F5344CB8AC3E}">
        <p14:creationId xmlns:p14="http://schemas.microsoft.com/office/powerpoint/2010/main" val="2493860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93362-37BD-51CE-9052-44CBE0737A3A}"/>
              </a:ext>
            </a:extLst>
          </p:cNvPr>
          <p:cNvSpPr>
            <a:spLocks noGrp="1"/>
          </p:cNvSpPr>
          <p:nvPr>
            <p:ph type="title"/>
          </p:nvPr>
        </p:nvSpPr>
        <p:spPr/>
        <p:txBody>
          <a:bodyPr/>
          <a:lstStyle/>
          <a:p>
            <a:r>
              <a:rPr kumimoji="1" lang="ja-JP" altLang="en-US" dirty="0"/>
              <a:t>特徴</a:t>
            </a:r>
            <a:r>
              <a:rPr kumimoji="1" lang="en-US" altLang="ja-JP" dirty="0"/>
              <a:t>2</a:t>
            </a:r>
            <a:r>
              <a:rPr kumimoji="1" lang="ja-JP" altLang="en-US" dirty="0"/>
              <a:t>：検索結果の精度</a:t>
            </a:r>
          </a:p>
        </p:txBody>
      </p:sp>
      <p:sp>
        <p:nvSpPr>
          <p:cNvPr id="3" name="テキスト プレースホルダー 2">
            <a:extLst>
              <a:ext uri="{FF2B5EF4-FFF2-40B4-BE49-F238E27FC236}">
                <a16:creationId xmlns:a16="http://schemas.microsoft.com/office/drawing/2014/main" id="{849EE601-AC5B-2B24-34FF-DE712D6C9ABB}"/>
              </a:ext>
            </a:extLst>
          </p:cNvPr>
          <p:cNvSpPr>
            <a:spLocks noGrp="1"/>
          </p:cNvSpPr>
          <p:nvPr>
            <p:ph type="body" sz="quarter" idx="10"/>
          </p:nvPr>
        </p:nvSpPr>
        <p:spPr>
          <a:xfrm>
            <a:off x="269239" y="1189177"/>
            <a:ext cx="11653523" cy="1334307"/>
          </a:xfrm>
        </p:spPr>
        <p:txBody>
          <a:bodyPr>
            <a:normAutofit/>
          </a:bodyPr>
          <a:lstStyle/>
          <a:p>
            <a:r>
              <a:rPr kumimoji="1" lang="ja-JP" altLang="en-US" sz="2400" dirty="0"/>
              <a:t>精度が高い </a:t>
            </a:r>
            <a:r>
              <a:rPr lang="en-US" altLang="ja-JP" sz="2400" dirty="0"/>
              <a:t>=&gt; </a:t>
            </a:r>
          </a:p>
          <a:p>
            <a:r>
              <a:rPr lang="en-US" altLang="ja-JP" sz="2400" dirty="0">
                <a:solidFill>
                  <a:srgbClr val="FF0000"/>
                </a:solidFill>
              </a:rPr>
              <a:t>×</a:t>
            </a:r>
            <a:r>
              <a:rPr lang="ja-JP" altLang="en-US" sz="2400" dirty="0"/>
              <a:t> 文字のマッチング</a:t>
            </a:r>
            <a:endParaRPr lang="en-US" altLang="ja-JP" sz="2400" dirty="0"/>
          </a:p>
          <a:p>
            <a:r>
              <a:rPr lang="ja-JP" altLang="en-US" sz="2400" dirty="0">
                <a:solidFill>
                  <a:srgbClr val="FF0000"/>
                </a:solidFill>
              </a:rPr>
              <a:t>〇</a:t>
            </a:r>
            <a:r>
              <a:rPr lang="ja-JP" altLang="en-US" sz="2400" dirty="0"/>
              <a:t> 正しい言葉を理解してヒットさせる</a:t>
            </a:r>
            <a:endParaRPr kumimoji="1" lang="ja-JP" altLang="en-US" sz="2400" dirty="0"/>
          </a:p>
        </p:txBody>
      </p:sp>
      <p:sp>
        <p:nvSpPr>
          <p:cNvPr id="4" name="TextBox 1">
            <a:extLst>
              <a:ext uri="{FF2B5EF4-FFF2-40B4-BE49-F238E27FC236}">
                <a16:creationId xmlns:a16="http://schemas.microsoft.com/office/drawing/2014/main" id="{EAEA2A32-6B65-41B0-A438-570539CCAB15}"/>
              </a:ext>
            </a:extLst>
          </p:cNvPr>
          <p:cNvSpPr txBox="1"/>
          <p:nvPr/>
        </p:nvSpPr>
        <p:spPr>
          <a:xfrm>
            <a:off x="2783457" y="2569180"/>
            <a:ext cx="5163622" cy="126755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「キング」</a:t>
            </a:r>
            <a:r>
              <a:rPr lang="en-US" altLang="ja-JP" dirty="0"/>
              <a:t> </a:t>
            </a:r>
            <a:r>
              <a:rPr lang="ja-JP" altLang="en-US" dirty="0"/>
              <a:t>⇒ </a:t>
            </a:r>
            <a:r>
              <a:rPr lang="en-US" altLang="ja-JP" dirty="0"/>
              <a:t> </a:t>
            </a:r>
          </a:p>
          <a:p>
            <a:pPr>
              <a:lnSpc>
                <a:spcPct val="90000"/>
              </a:lnSpc>
              <a:spcAft>
                <a:spcPts val="588"/>
              </a:spcAft>
            </a:pPr>
            <a:r>
              <a:rPr lang="en-US" altLang="ja-JP" dirty="0"/>
              <a:t>     </a:t>
            </a:r>
            <a:r>
              <a:rPr lang="ja-JP" altLang="en-US" dirty="0"/>
              <a:t>「バーガー</a:t>
            </a:r>
            <a:r>
              <a:rPr lang="ja-JP" altLang="en-US" b="1" dirty="0">
                <a:solidFill>
                  <a:srgbClr val="FF0000"/>
                </a:solidFill>
              </a:rPr>
              <a:t>キング</a:t>
            </a:r>
            <a:r>
              <a:rPr lang="ja-JP" altLang="en-US" dirty="0"/>
              <a:t>」 「ライオン</a:t>
            </a:r>
            <a:r>
              <a:rPr lang="ja-JP" altLang="en-US" b="1" dirty="0">
                <a:solidFill>
                  <a:srgbClr val="FF0000"/>
                </a:solidFill>
              </a:rPr>
              <a:t>キング</a:t>
            </a:r>
            <a:r>
              <a:rPr lang="ja-JP" altLang="en-US" dirty="0"/>
              <a:t>」</a:t>
            </a:r>
            <a:endParaRPr lang="en-US" altLang="ja-JP" dirty="0"/>
          </a:p>
          <a:p>
            <a:pPr>
              <a:lnSpc>
                <a:spcPct val="90000"/>
              </a:lnSpc>
              <a:spcAft>
                <a:spcPts val="588"/>
              </a:spcAft>
            </a:pPr>
            <a:r>
              <a:rPr lang="en-US" altLang="ja-JP" dirty="0"/>
              <a:t>     </a:t>
            </a:r>
            <a:r>
              <a:rPr lang="ja-JP" altLang="en-US" dirty="0"/>
              <a:t>「</a:t>
            </a:r>
            <a:r>
              <a:rPr lang="en-US" altLang="ja-JP" dirty="0"/>
              <a:t>Azure</a:t>
            </a:r>
            <a:r>
              <a:rPr lang="ja-JP" altLang="en-US" dirty="0"/>
              <a:t> でのセキュアネットワー</a:t>
            </a:r>
            <a:r>
              <a:rPr lang="ja-JP" altLang="en-US" b="1" dirty="0">
                <a:solidFill>
                  <a:srgbClr val="FF0000"/>
                </a:solidFill>
              </a:rPr>
              <a:t>キング</a:t>
            </a:r>
            <a:r>
              <a:rPr lang="ja-JP" altLang="en-US" dirty="0"/>
              <a:t>」</a:t>
            </a:r>
            <a:endParaRPr lang="en-US" altLang="ja-JP" dirty="0"/>
          </a:p>
        </p:txBody>
      </p:sp>
      <p:sp>
        <p:nvSpPr>
          <p:cNvPr id="5" name="TextBox 12">
            <a:extLst>
              <a:ext uri="{FF2B5EF4-FFF2-40B4-BE49-F238E27FC236}">
                <a16:creationId xmlns:a16="http://schemas.microsoft.com/office/drawing/2014/main" id="{7A3A9B14-5611-645E-248F-97388FBB24AE}"/>
              </a:ext>
            </a:extLst>
          </p:cNvPr>
          <p:cNvSpPr txBox="1"/>
          <p:nvPr/>
        </p:nvSpPr>
        <p:spPr>
          <a:xfrm>
            <a:off x="356748" y="2563214"/>
            <a:ext cx="2348020" cy="127454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sz="2000" dirty="0"/>
              <a:t>「京都」⇒ </a:t>
            </a:r>
            <a:endParaRPr lang="en-US" altLang="ja-JP" sz="2000" dirty="0"/>
          </a:p>
          <a:p>
            <a:pPr>
              <a:lnSpc>
                <a:spcPct val="90000"/>
              </a:lnSpc>
              <a:spcAft>
                <a:spcPts val="588"/>
              </a:spcAft>
            </a:pPr>
            <a:r>
              <a:rPr lang="ja-JP" altLang="en-US" sz="2000" dirty="0"/>
              <a:t>　 「東</a:t>
            </a:r>
            <a:r>
              <a:rPr lang="ja-JP" altLang="en-US" sz="2000" b="1" dirty="0">
                <a:solidFill>
                  <a:srgbClr val="FF0000"/>
                </a:solidFill>
              </a:rPr>
              <a:t>京都</a:t>
            </a:r>
            <a:r>
              <a:rPr lang="ja-JP" altLang="en-US" sz="2000" dirty="0"/>
              <a:t>庁」</a:t>
            </a:r>
            <a:endParaRPr lang="en-US" altLang="ja-JP" sz="2000" dirty="0"/>
          </a:p>
          <a:p>
            <a:pPr>
              <a:lnSpc>
                <a:spcPct val="90000"/>
              </a:lnSpc>
              <a:spcAft>
                <a:spcPts val="588"/>
              </a:spcAft>
            </a:pPr>
            <a:r>
              <a:rPr lang="en-US" altLang="ja-JP" sz="2000" dirty="0"/>
              <a:t>    </a:t>
            </a:r>
            <a:r>
              <a:rPr lang="ja-JP" altLang="en-US" sz="2000" dirty="0"/>
              <a:t>「</a:t>
            </a:r>
            <a:r>
              <a:rPr lang="ja-JP" altLang="en-US" sz="2000" b="1" dirty="0">
                <a:solidFill>
                  <a:srgbClr val="FF0000"/>
                </a:solidFill>
              </a:rPr>
              <a:t>京都</a:t>
            </a:r>
            <a:r>
              <a:rPr lang="ja-JP" altLang="en-US" sz="2000" dirty="0"/>
              <a:t>観光」</a:t>
            </a:r>
            <a:endParaRPr lang="en-US" altLang="ja-JP" sz="2000" dirty="0"/>
          </a:p>
        </p:txBody>
      </p:sp>
      <p:sp>
        <p:nvSpPr>
          <p:cNvPr id="6" name="Multiply 17">
            <a:extLst>
              <a:ext uri="{FF2B5EF4-FFF2-40B4-BE49-F238E27FC236}">
                <a16:creationId xmlns:a16="http://schemas.microsoft.com/office/drawing/2014/main" id="{FC0EB5B7-742D-83BF-DA30-AC18CB75484C}"/>
              </a:ext>
            </a:extLst>
          </p:cNvPr>
          <p:cNvSpPr/>
          <p:nvPr/>
        </p:nvSpPr>
        <p:spPr bwMode="auto">
          <a:xfrm>
            <a:off x="429488" y="2953794"/>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7" name="Multiply 18">
            <a:extLst>
              <a:ext uri="{FF2B5EF4-FFF2-40B4-BE49-F238E27FC236}">
                <a16:creationId xmlns:a16="http://schemas.microsoft.com/office/drawing/2014/main" id="{5173BA8D-8532-8135-1FE4-C685EA76C823}"/>
              </a:ext>
            </a:extLst>
          </p:cNvPr>
          <p:cNvSpPr/>
          <p:nvPr/>
        </p:nvSpPr>
        <p:spPr bwMode="auto">
          <a:xfrm>
            <a:off x="2913202" y="3259252"/>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8" name="TextBox 14">
            <a:extLst>
              <a:ext uri="{FF2B5EF4-FFF2-40B4-BE49-F238E27FC236}">
                <a16:creationId xmlns:a16="http://schemas.microsoft.com/office/drawing/2014/main" id="{E10F23A9-BAAC-9BD5-69E3-720B23833E6F}"/>
              </a:ext>
            </a:extLst>
          </p:cNvPr>
          <p:cNvSpPr txBox="1"/>
          <p:nvPr/>
        </p:nvSpPr>
        <p:spPr>
          <a:xfrm>
            <a:off x="8013115" y="2568226"/>
            <a:ext cx="3688899" cy="1267553"/>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「ダイアモンド」</a:t>
            </a:r>
            <a:endParaRPr lang="en-US" altLang="ja-JP" dirty="0"/>
          </a:p>
          <a:p>
            <a:pPr>
              <a:lnSpc>
                <a:spcPct val="90000"/>
              </a:lnSpc>
              <a:spcAft>
                <a:spcPts val="588"/>
              </a:spcAft>
            </a:pPr>
            <a:r>
              <a:rPr lang="en-US" altLang="ja-JP" dirty="0"/>
              <a:t> </a:t>
            </a:r>
            <a:r>
              <a:rPr lang="ja-JP" altLang="en-US" dirty="0"/>
              <a:t>⇒「ダイヤモンド」もヒットさせたい</a:t>
            </a:r>
            <a:endParaRPr lang="en-US" altLang="ja-JP" dirty="0"/>
          </a:p>
        </p:txBody>
      </p:sp>
      <p:sp>
        <p:nvSpPr>
          <p:cNvPr id="9" name="Rectangle 4">
            <a:extLst>
              <a:ext uri="{FF2B5EF4-FFF2-40B4-BE49-F238E27FC236}">
                <a16:creationId xmlns:a16="http://schemas.microsoft.com/office/drawing/2014/main" id="{52D09A30-1D0C-7B52-FE58-8A07ECCCA78D}"/>
              </a:ext>
            </a:extLst>
          </p:cNvPr>
          <p:cNvSpPr/>
          <p:nvPr>
            <p:custDataLst>
              <p:tags r:id="rId1"/>
            </p:custDataLst>
          </p:nvPr>
        </p:nvSpPr>
        <p:spPr bwMode="auto">
          <a:xfrm>
            <a:off x="356748" y="3947236"/>
            <a:ext cx="11345266" cy="2474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cs typeface="Segoe UI" pitchFamily="34" charset="0"/>
            </a:endParaRPr>
          </a:p>
        </p:txBody>
      </p:sp>
      <p:sp>
        <p:nvSpPr>
          <p:cNvPr id="10" name="Rectangle 3">
            <a:extLst>
              <a:ext uri="{FF2B5EF4-FFF2-40B4-BE49-F238E27FC236}">
                <a16:creationId xmlns:a16="http://schemas.microsoft.com/office/drawing/2014/main" id="{9A46675D-D4AD-7A9D-4E52-2D8D41DB4F49}"/>
              </a:ext>
            </a:extLst>
          </p:cNvPr>
          <p:cNvSpPr/>
          <p:nvPr/>
        </p:nvSpPr>
        <p:spPr bwMode="auto">
          <a:xfrm>
            <a:off x="4881967" y="4616086"/>
            <a:ext cx="2638994" cy="1888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語幹変化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見出し語変化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同義語展開</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正規化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ストップワード除去</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アンチフレージング</a:t>
            </a:r>
            <a:endParaRPr lang="ja-JP" altLang="en-US" sz="2353" dirty="0"/>
          </a:p>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11" name="Rectangle 21">
            <a:extLst>
              <a:ext uri="{FF2B5EF4-FFF2-40B4-BE49-F238E27FC236}">
                <a16:creationId xmlns:a16="http://schemas.microsoft.com/office/drawing/2014/main" id="{2C56132A-5005-4CEF-D2C7-F9C4975911AF}"/>
              </a:ext>
            </a:extLst>
          </p:cNvPr>
          <p:cNvSpPr/>
          <p:nvPr/>
        </p:nvSpPr>
        <p:spPr bwMode="auto">
          <a:xfrm>
            <a:off x="7605723" y="4635524"/>
            <a:ext cx="2657220" cy="1888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a:buFont typeface="Arial" panose="020B0604020202020204" pitchFamily="34" charset="0"/>
              <a:buChar char="•"/>
            </a:pPr>
            <a:r>
              <a:rPr lang="ja-JP" altLang="en-US" sz="1961" dirty="0"/>
              <a:t>スペルチェック</a:t>
            </a:r>
            <a:endParaRPr lang="en-US" altLang="ja-JP" sz="1961" dirty="0"/>
          </a:p>
          <a:p>
            <a:pPr marL="280121" indent="-280121">
              <a:buFont typeface="Arial" panose="020B0604020202020204" pitchFamily="34" charset="0"/>
              <a:buChar char="•"/>
            </a:pPr>
            <a:r>
              <a:rPr lang="ja-JP" altLang="en-US" sz="1961" dirty="0"/>
              <a:t>クエリサジェスト</a:t>
            </a:r>
          </a:p>
          <a:p>
            <a:pPr marL="280121" indent="-280121">
              <a:buFont typeface="Arial" panose="020B0604020202020204" pitchFamily="34" charset="0"/>
              <a:buChar char="•"/>
            </a:pPr>
            <a:r>
              <a:rPr lang="ja-JP" altLang="en-US" sz="1961" dirty="0"/>
              <a:t>ファセット</a:t>
            </a:r>
            <a:endParaRPr lang="en-US" altLang="ja-JP" sz="1961" dirty="0"/>
          </a:p>
        </p:txBody>
      </p:sp>
      <p:sp>
        <p:nvSpPr>
          <p:cNvPr id="12" name="TextBox 23">
            <a:extLst>
              <a:ext uri="{FF2B5EF4-FFF2-40B4-BE49-F238E27FC236}">
                <a16:creationId xmlns:a16="http://schemas.microsoft.com/office/drawing/2014/main" id="{BE3EC578-F02B-644C-4651-D7E2C669A01A}"/>
              </a:ext>
            </a:extLst>
          </p:cNvPr>
          <p:cNvSpPr txBox="1">
            <a:spLocks noChangeArrowheads="1"/>
          </p:cNvSpPr>
          <p:nvPr/>
        </p:nvSpPr>
        <p:spPr bwMode="auto">
          <a:xfrm>
            <a:off x="3146150" y="4082027"/>
            <a:ext cx="6904913" cy="452590"/>
          </a:xfrm>
          <a:prstGeom prst="rect">
            <a:avLst/>
          </a:prstGeom>
          <a:noFill/>
          <a:ln w="9525">
            <a:noFill/>
            <a:miter lim="800000"/>
            <a:headEnd/>
            <a:tailEnd/>
          </a:ln>
        </p:spPr>
        <p:txBody>
          <a:bodyPr wrap="square">
            <a:spAutoFit/>
          </a:bodyPr>
          <a:lstStyle/>
          <a:p>
            <a:r>
              <a:rPr lang="ja-JP" altLang="en-US" sz="2353" dirty="0"/>
              <a:t>検索精度向上のための主要技術・ソリューション</a:t>
            </a:r>
            <a:endParaRPr lang="en-US" sz="2353" dirty="0"/>
          </a:p>
        </p:txBody>
      </p:sp>
      <p:sp>
        <p:nvSpPr>
          <p:cNvPr id="13" name="Rectangle 19">
            <a:extLst>
              <a:ext uri="{FF2B5EF4-FFF2-40B4-BE49-F238E27FC236}">
                <a16:creationId xmlns:a16="http://schemas.microsoft.com/office/drawing/2014/main" id="{F26771FC-523B-2CA2-2270-52560BBBD13A}"/>
              </a:ext>
            </a:extLst>
          </p:cNvPr>
          <p:cNvSpPr/>
          <p:nvPr/>
        </p:nvSpPr>
        <p:spPr bwMode="auto">
          <a:xfrm>
            <a:off x="2142822" y="4656631"/>
            <a:ext cx="2638994" cy="18276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defTabSz="914102" fontAlgn="base">
              <a:lnSpc>
                <a:spcPct val="90000"/>
              </a:lnSpc>
              <a:spcBef>
                <a:spcPct val="0"/>
              </a:spcBef>
              <a:spcAft>
                <a:spcPct val="0"/>
              </a:spcAft>
              <a:buFont typeface="Arial" panose="020B0604020202020204" pitchFamily="34" charset="0"/>
              <a:buChar char="•"/>
            </a:pPr>
            <a:r>
              <a:rPr lang="en-US" altLang="ja-JP" sz="1961" dirty="0"/>
              <a:t>N-gram</a:t>
            </a:r>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形態素解析</a:t>
            </a:r>
          </a:p>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15" name="Slide Number Placeholder 14">
            <a:extLst>
              <a:ext uri="{FF2B5EF4-FFF2-40B4-BE49-F238E27FC236}">
                <a16:creationId xmlns:a16="http://schemas.microsoft.com/office/drawing/2014/main" id="{B7496277-DD3F-E9BE-16A0-8A5744AAC8DD}"/>
              </a:ext>
            </a:extLst>
          </p:cNvPr>
          <p:cNvSpPr>
            <a:spLocks noGrp="1"/>
          </p:cNvSpPr>
          <p:nvPr>
            <p:ph type="sldNum" sz="quarter" idx="4"/>
          </p:nvPr>
        </p:nvSpPr>
        <p:spPr/>
        <p:txBody>
          <a:bodyPr/>
          <a:lstStyle/>
          <a:p>
            <a:fld id="{99D2F82E-F9A2-43ED-826C-709C605B439A}" type="slidenum">
              <a:rPr kumimoji="1" lang="ja-JP" altLang="en-US" smtClean="0"/>
              <a:t>26</a:t>
            </a:fld>
            <a:endParaRPr kumimoji="1" lang="ja-JP" altLang="en-US"/>
          </a:p>
        </p:txBody>
      </p:sp>
      <p:pic>
        <p:nvPicPr>
          <p:cNvPr id="14" name="Picture 13">
            <a:extLst>
              <a:ext uri="{FF2B5EF4-FFF2-40B4-BE49-F238E27FC236}">
                <a16:creationId xmlns:a16="http://schemas.microsoft.com/office/drawing/2014/main" id="{4D81A91C-7DC7-04A3-C14D-21B4AA1C2519}"/>
              </a:ext>
            </a:extLst>
          </p:cNvPr>
          <p:cNvPicPr>
            <a:picLocks noChangeAspect="1"/>
          </p:cNvPicPr>
          <p:nvPr/>
        </p:nvPicPr>
        <p:blipFill rotWithShape="1">
          <a:blip r:embed="rId4"/>
          <a:srcRect l="7" t="3" r="47193" b="34945"/>
          <a:stretch/>
        </p:blipFill>
        <p:spPr>
          <a:xfrm>
            <a:off x="9585384" y="290250"/>
            <a:ext cx="2185477" cy="1514497"/>
          </a:xfrm>
          <a:prstGeom prst="rect">
            <a:avLst/>
          </a:prstGeom>
          <a:ln>
            <a:solidFill>
              <a:schemeClr val="bg1">
                <a:lumMod val="75000"/>
              </a:schemeClr>
            </a:solidFill>
          </a:ln>
        </p:spPr>
      </p:pic>
      <p:pic>
        <p:nvPicPr>
          <p:cNvPr id="16" name="Graphic 15" descr="Right pointing backhand index with solid fill">
            <a:extLst>
              <a:ext uri="{FF2B5EF4-FFF2-40B4-BE49-F238E27FC236}">
                <a16:creationId xmlns:a16="http://schemas.microsoft.com/office/drawing/2014/main" id="{A3020547-C1E3-A5BA-C37E-B31AAC4FA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4225" y="1002657"/>
            <a:ext cx="241300" cy="241300"/>
          </a:xfrm>
          <a:prstGeom prst="rect">
            <a:avLst/>
          </a:prstGeom>
        </p:spPr>
      </p:pic>
    </p:spTree>
    <p:extLst>
      <p:ext uri="{BB962C8B-B14F-4D97-AF65-F5344CB8AC3E}">
        <p14:creationId xmlns:p14="http://schemas.microsoft.com/office/powerpoint/2010/main" val="1170447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38C33-60E1-945C-C9FF-D81F7D91826B}"/>
              </a:ext>
            </a:extLst>
          </p:cNvPr>
          <p:cNvSpPr>
            <a:spLocks noGrp="1"/>
          </p:cNvSpPr>
          <p:nvPr>
            <p:ph type="title"/>
          </p:nvPr>
        </p:nvSpPr>
        <p:spPr/>
        <p:txBody>
          <a:bodyPr/>
          <a:lstStyle/>
          <a:p>
            <a:r>
              <a:rPr kumimoji="1" lang="ja-JP" altLang="en-US" dirty="0"/>
              <a:t>特徴</a:t>
            </a:r>
            <a:r>
              <a:rPr kumimoji="1" lang="en-US" altLang="ja-JP" dirty="0"/>
              <a:t>3</a:t>
            </a:r>
            <a:r>
              <a:rPr kumimoji="1" lang="ja-JP" altLang="en-US" dirty="0"/>
              <a:t>：検索結果の関連性</a:t>
            </a:r>
          </a:p>
        </p:txBody>
      </p:sp>
      <p:sp>
        <p:nvSpPr>
          <p:cNvPr id="3" name="テキスト プレースホルダー 2">
            <a:extLst>
              <a:ext uri="{FF2B5EF4-FFF2-40B4-BE49-F238E27FC236}">
                <a16:creationId xmlns:a16="http://schemas.microsoft.com/office/drawing/2014/main" id="{D260F276-C6D1-5A83-411E-CF3768845712}"/>
              </a:ext>
            </a:extLst>
          </p:cNvPr>
          <p:cNvSpPr>
            <a:spLocks noGrp="1"/>
          </p:cNvSpPr>
          <p:nvPr>
            <p:ph type="body" sz="quarter" idx="10"/>
          </p:nvPr>
        </p:nvSpPr>
        <p:spPr>
          <a:xfrm>
            <a:off x="269240" y="1543610"/>
            <a:ext cx="7271341" cy="5024879"/>
          </a:xfrm>
        </p:spPr>
        <p:txBody>
          <a:bodyPr>
            <a:normAutofit/>
          </a:bodyPr>
          <a:lstStyle/>
          <a:p>
            <a:r>
              <a:rPr kumimoji="1" lang="ja-JP" altLang="en-US" sz="3200" dirty="0"/>
              <a:t>関連性 </a:t>
            </a:r>
            <a:r>
              <a:rPr kumimoji="1" lang="en-US" altLang="ja-JP" sz="3200" dirty="0"/>
              <a:t>(</a:t>
            </a:r>
            <a:r>
              <a:rPr lang="ja-JP" altLang="en-US" sz="3200" dirty="0"/>
              <a:t>ランキング</a:t>
            </a:r>
            <a:r>
              <a:rPr kumimoji="1" lang="en-US" altLang="ja-JP" sz="3200" dirty="0"/>
              <a:t>)</a:t>
            </a:r>
            <a:r>
              <a:rPr kumimoji="1" lang="ja-JP" altLang="en-US" sz="3200" dirty="0"/>
              <a:t> によるソート</a:t>
            </a:r>
            <a:endParaRPr kumimoji="1" lang="en-US" altLang="ja-JP" sz="3200" dirty="0"/>
          </a:p>
          <a:p>
            <a:endParaRPr lang="en-US" altLang="ja-JP" sz="800" dirty="0"/>
          </a:p>
          <a:p>
            <a:pPr marL="742950" indent="-742950">
              <a:buFont typeface="Arial" panose="020B0604020202020204" pitchFamily="34" charset="0"/>
              <a:buChar char="•"/>
            </a:pPr>
            <a:r>
              <a:rPr kumimoji="1" lang="ja-JP" altLang="en-US" sz="2800" dirty="0">
                <a:solidFill>
                  <a:srgbClr val="FF0000"/>
                </a:solidFill>
              </a:rPr>
              <a:t>クエリ</a:t>
            </a:r>
            <a:r>
              <a:rPr kumimoji="1" lang="ja-JP" altLang="en-US" sz="2800" dirty="0"/>
              <a:t>と</a:t>
            </a:r>
            <a:r>
              <a:rPr kumimoji="1" lang="ja-JP" altLang="en-US" sz="2800" dirty="0">
                <a:solidFill>
                  <a:srgbClr val="FF0000"/>
                </a:solidFill>
              </a:rPr>
              <a:t>ドキュメント</a:t>
            </a:r>
            <a:r>
              <a:rPr kumimoji="1" lang="ja-JP" altLang="en-US" sz="2800" dirty="0"/>
              <a:t>の</a:t>
            </a:r>
            <a:r>
              <a:rPr kumimoji="1" lang="ja-JP" altLang="en-US" sz="2800" dirty="0">
                <a:solidFill>
                  <a:srgbClr val="FF0000"/>
                </a:solidFill>
              </a:rPr>
              <a:t>関連性</a:t>
            </a:r>
            <a:r>
              <a:rPr kumimoji="1" lang="ja-JP" altLang="en-US" sz="2800" dirty="0"/>
              <a:t>を評価してソート</a:t>
            </a:r>
            <a:endParaRPr kumimoji="1" lang="en-US" altLang="ja-JP" sz="2800" dirty="0"/>
          </a:p>
          <a:p>
            <a:pPr marL="742950" indent="-742950">
              <a:buFont typeface="Arial" panose="020B0604020202020204" pitchFamily="34" charset="0"/>
              <a:buChar char="•"/>
            </a:pPr>
            <a:r>
              <a:rPr lang="ja-JP" altLang="en-US" sz="2800" dirty="0"/>
              <a:t>データベースの</a:t>
            </a:r>
            <a:r>
              <a:rPr lang="en-US" altLang="ja-JP" sz="2800" dirty="0"/>
              <a:t>ORDER BY</a:t>
            </a:r>
            <a:r>
              <a:rPr lang="ja-JP" altLang="en-US" sz="2800" dirty="0"/>
              <a:t>句による結果ソートは異なる評価手法</a:t>
            </a:r>
            <a:endParaRPr kumimoji="1" lang="en-US" altLang="ja-JP" sz="2800" dirty="0"/>
          </a:p>
        </p:txBody>
      </p:sp>
      <p:pic>
        <p:nvPicPr>
          <p:cNvPr id="5" name="Picture 1">
            <a:extLst>
              <a:ext uri="{FF2B5EF4-FFF2-40B4-BE49-F238E27FC236}">
                <a16:creationId xmlns:a16="http://schemas.microsoft.com/office/drawing/2014/main" id="{A571D775-7E23-BD03-12E8-2EC7FE8EB335}"/>
              </a:ext>
            </a:extLst>
          </p:cNvPr>
          <p:cNvPicPr>
            <a:picLocks noChangeAspect="1"/>
          </p:cNvPicPr>
          <p:nvPr/>
        </p:nvPicPr>
        <p:blipFill>
          <a:blip r:embed="rId2"/>
          <a:stretch>
            <a:fillRect/>
          </a:stretch>
        </p:blipFill>
        <p:spPr>
          <a:xfrm>
            <a:off x="8001209" y="1886627"/>
            <a:ext cx="3593084" cy="3863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F0828F07-01F0-8BEF-0CCE-944057A4E014}"/>
              </a:ext>
            </a:extLst>
          </p:cNvPr>
          <p:cNvSpPr>
            <a:spLocks noGrp="1"/>
          </p:cNvSpPr>
          <p:nvPr>
            <p:ph type="sldNum" sz="quarter" idx="4"/>
          </p:nvPr>
        </p:nvSpPr>
        <p:spPr/>
        <p:txBody>
          <a:bodyPr/>
          <a:lstStyle/>
          <a:p>
            <a:fld id="{99D2F82E-F9A2-43ED-826C-709C605B439A}" type="slidenum">
              <a:rPr kumimoji="1" lang="ja-JP" altLang="en-US" smtClean="0"/>
              <a:t>27</a:t>
            </a:fld>
            <a:endParaRPr kumimoji="1" lang="ja-JP" altLang="en-US"/>
          </a:p>
        </p:txBody>
      </p:sp>
      <p:pic>
        <p:nvPicPr>
          <p:cNvPr id="4" name="Picture 3">
            <a:extLst>
              <a:ext uri="{FF2B5EF4-FFF2-40B4-BE49-F238E27FC236}">
                <a16:creationId xmlns:a16="http://schemas.microsoft.com/office/drawing/2014/main" id="{5ADCD281-A9A3-8A77-E213-142AD084C557}"/>
              </a:ext>
            </a:extLst>
          </p:cNvPr>
          <p:cNvPicPr>
            <a:picLocks noChangeAspect="1"/>
          </p:cNvPicPr>
          <p:nvPr/>
        </p:nvPicPr>
        <p:blipFill rotWithShape="1">
          <a:blip r:embed="rId3"/>
          <a:srcRect l="7" t="3" r="47193" b="34945"/>
          <a:stretch/>
        </p:blipFill>
        <p:spPr>
          <a:xfrm>
            <a:off x="9585384" y="290250"/>
            <a:ext cx="2185477" cy="1514497"/>
          </a:xfrm>
          <a:prstGeom prst="rect">
            <a:avLst/>
          </a:prstGeom>
          <a:ln>
            <a:solidFill>
              <a:schemeClr val="bg1">
                <a:lumMod val="75000"/>
              </a:schemeClr>
            </a:solidFill>
          </a:ln>
        </p:spPr>
      </p:pic>
      <p:pic>
        <p:nvPicPr>
          <p:cNvPr id="7" name="Graphic 6" descr="Right pointing backhand index with solid fill">
            <a:extLst>
              <a:ext uri="{FF2B5EF4-FFF2-40B4-BE49-F238E27FC236}">
                <a16:creationId xmlns:a16="http://schemas.microsoft.com/office/drawing/2014/main" id="{29E1CD3C-CD17-7ED2-C728-B4044913C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74225" y="1185976"/>
            <a:ext cx="241300" cy="241300"/>
          </a:xfrm>
          <a:prstGeom prst="rect">
            <a:avLst/>
          </a:prstGeom>
        </p:spPr>
      </p:pic>
    </p:spTree>
    <p:extLst>
      <p:ext uri="{BB962C8B-B14F-4D97-AF65-F5344CB8AC3E}">
        <p14:creationId xmlns:p14="http://schemas.microsoft.com/office/powerpoint/2010/main" val="19882518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検索の全体処理フロー</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6" name="Rounded Rectangle 19">
            <a:extLst>
              <a:ext uri="{FF2B5EF4-FFF2-40B4-BE49-F238E27FC236}">
                <a16:creationId xmlns:a16="http://schemas.microsoft.com/office/drawing/2014/main" id="{B6C9EA8C-EB7D-C8F9-7C00-7F9784E7F64E}"/>
              </a:ext>
            </a:extLst>
          </p:cNvPr>
          <p:cNvSpPr/>
          <p:nvPr/>
        </p:nvSpPr>
        <p:spPr bwMode="auto">
          <a:xfrm>
            <a:off x="5724864" y="1470631"/>
            <a:ext cx="2768541" cy="84699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クエリーを元に</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トークン引き当て</a:t>
            </a:r>
          </a:p>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ランキング処理</a:t>
            </a:r>
            <a:endParaRPr lang="en-US" altLang="ja-JP" sz="1765" dirty="0">
              <a:solidFill>
                <a:srgbClr val="000000"/>
              </a:solidFill>
              <a:cs typeface="Segoe UI" pitchFamily="34" charset="0"/>
            </a:endParaRPr>
          </a:p>
        </p:txBody>
      </p:sp>
      <p:sp>
        <p:nvSpPr>
          <p:cNvPr id="77" name="Rounded Rectangle 19">
            <a:extLst>
              <a:ext uri="{FF2B5EF4-FFF2-40B4-BE49-F238E27FC236}">
                <a16:creationId xmlns:a16="http://schemas.microsoft.com/office/drawing/2014/main" id="{70B073A8-A2E8-44E8-D0BD-7CC77A899108}"/>
              </a:ext>
            </a:extLst>
          </p:cNvPr>
          <p:cNvSpPr/>
          <p:nvPr/>
        </p:nvSpPr>
        <p:spPr bwMode="auto">
          <a:xfrm>
            <a:off x="8579497" y="1487110"/>
            <a:ext cx="2701583"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クエリ文を</a:t>
            </a:r>
            <a:r>
              <a:rPr lang="ja-JP" altLang="en-US" sz="2353" u="sng" dirty="0">
                <a:solidFill>
                  <a:srgbClr val="00B050"/>
                </a:solidFill>
                <a:cs typeface="Segoe UI" pitchFamily="34" charset="0"/>
              </a:rPr>
              <a:t>解析</a:t>
            </a:r>
            <a:r>
              <a:rPr lang="ja-JP" altLang="en-US" sz="1765" dirty="0">
                <a:solidFill>
                  <a:srgbClr val="000000"/>
                </a:solidFill>
                <a:cs typeface="Segoe UI" pitchFamily="34" charset="0"/>
              </a:rPr>
              <a:t>し</a:t>
            </a:r>
            <a:br>
              <a:rPr lang="en-US" altLang="ja-JP" sz="1765" dirty="0">
                <a:solidFill>
                  <a:srgbClr val="000000"/>
                </a:solidFill>
                <a:cs typeface="Segoe UI" pitchFamily="34" charset="0"/>
              </a:rPr>
            </a:br>
            <a:r>
              <a:rPr lang="ja-JP" altLang="en-US" sz="1765" dirty="0">
                <a:solidFill>
                  <a:srgbClr val="000000"/>
                </a:solidFill>
                <a:cs typeface="Segoe UI" pitchFamily="34" charset="0"/>
              </a:rPr>
              <a:t>内部クエリ</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形式に変換</a:t>
            </a:r>
            <a:endParaRPr lang="en-US" altLang="ja-JP" sz="1765" dirty="0">
              <a:solidFill>
                <a:srgbClr val="000000"/>
              </a:solidFill>
              <a:cs typeface="Segoe UI" pitchFamily="34" charset="0"/>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20788"/>
            <a:ext cx="3905511" cy="124770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形態素解析、正規化、ストップワード除去等</a:t>
            </a:r>
            <a:r>
              <a:rPr lang="en-US" altLang="ja-JP" sz="1765" dirty="0">
                <a:solidFill>
                  <a:srgbClr val="000000"/>
                </a:solidFill>
                <a:cs typeface="Segoe UI" pitchFamily="34" charset="0"/>
              </a:rPr>
              <a:t>)</a:t>
            </a:r>
          </a:p>
        </p:txBody>
      </p:sp>
      <p:cxnSp>
        <p:nvCxnSpPr>
          <p:cNvPr id="79" name="Straight Connector 45">
            <a:extLst>
              <a:ext uri="{FF2B5EF4-FFF2-40B4-BE49-F238E27FC236}">
                <a16:creationId xmlns:a16="http://schemas.microsoft.com/office/drawing/2014/main" id="{03009A3A-912A-9F4E-97D5-CE7315E9FC6A}"/>
              </a:ext>
            </a:extLst>
          </p:cNvPr>
          <p:cNvCxnSpPr>
            <a:stCxn id="76" idx="2"/>
            <a:endCxn id="45" idx="0"/>
          </p:cNvCxnSpPr>
          <p:nvPr/>
        </p:nvCxnSpPr>
        <p:spPr>
          <a:xfrm flipH="1">
            <a:off x="6858533" y="2317621"/>
            <a:ext cx="250601" cy="12362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47">
            <a:extLst>
              <a:ext uri="{FF2B5EF4-FFF2-40B4-BE49-F238E27FC236}">
                <a16:creationId xmlns:a16="http://schemas.microsoft.com/office/drawing/2014/main" id="{D8A47FB8-C214-FBA9-2B56-BEB82FB1737D}"/>
              </a:ext>
            </a:extLst>
          </p:cNvPr>
          <p:cNvCxnSpPr>
            <a:cxnSpLocks/>
            <a:stCxn id="58" idx="0"/>
            <a:endCxn id="77" idx="2"/>
          </p:cNvCxnSpPr>
          <p:nvPr/>
        </p:nvCxnSpPr>
        <p:spPr>
          <a:xfrm flipV="1">
            <a:off x="8883151" y="2317621"/>
            <a:ext cx="1047137" cy="12246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534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53">
            <a:extLst>
              <a:ext uri="{FF2B5EF4-FFF2-40B4-BE49-F238E27FC236}">
                <a16:creationId xmlns:a16="http://schemas.microsoft.com/office/drawing/2014/main" id="{DDBADD2A-B1DC-DF05-ABCE-08EA4369580B}"/>
              </a:ext>
            </a:extLst>
          </p:cNvPr>
          <p:cNvCxnSpPr>
            <a:cxnSpLocks/>
            <a:stCxn id="78" idx="3"/>
            <a:endCxn id="69" idx="1"/>
          </p:cNvCxnSpPr>
          <p:nvPr/>
        </p:nvCxnSpPr>
        <p:spPr>
          <a:xfrm flipV="1">
            <a:off x="7808679" y="5225726"/>
            <a:ext cx="651928" cy="7189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4" name="Slide Number Placeholder 3">
            <a:extLst>
              <a:ext uri="{FF2B5EF4-FFF2-40B4-BE49-F238E27FC236}">
                <a16:creationId xmlns:a16="http://schemas.microsoft.com/office/drawing/2014/main" id="{6AF26FF9-1BD5-A86C-DA0D-41BA952DA8F3}"/>
              </a:ext>
            </a:extLst>
          </p:cNvPr>
          <p:cNvSpPr>
            <a:spLocks noGrp="1"/>
          </p:cNvSpPr>
          <p:nvPr>
            <p:ph type="sldNum" sz="quarter" idx="4"/>
          </p:nvPr>
        </p:nvSpPr>
        <p:spPr/>
        <p:txBody>
          <a:bodyPr/>
          <a:lstStyle/>
          <a:p>
            <a:fld id="{99D2F82E-F9A2-43ED-826C-709C605B439A}" type="slidenum">
              <a:rPr kumimoji="1" lang="ja-JP" altLang="en-US" smtClean="0"/>
              <a:t>28</a:t>
            </a:fld>
            <a:endParaRPr kumimoji="1" lang="ja-JP" altLang="en-US"/>
          </a:p>
        </p:txBody>
      </p:sp>
    </p:spTree>
    <p:extLst>
      <p:ext uri="{BB962C8B-B14F-4D97-AF65-F5344CB8AC3E}">
        <p14:creationId xmlns:p14="http://schemas.microsoft.com/office/powerpoint/2010/main" val="7599715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インデックス作成：従来の検索の場合</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6" name="Rounded Rectangle 19">
            <a:extLst>
              <a:ext uri="{FF2B5EF4-FFF2-40B4-BE49-F238E27FC236}">
                <a16:creationId xmlns:a16="http://schemas.microsoft.com/office/drawing/2014/main" id="{B6C9EA8C-EB7D-C8F9-7C00-7F9784E7F64E}"/>
              </a:ext>
            </a:extLst>
          </p:cNvPr>
          <p:cNvSpPr/>
          <p:nvPr/>
        </p:nvSpPr>
        <p:spPr bwMode="auto">
          <a:xfrm>
            <a:off x="5724864" y="1470631"/>
            <a:ext cx="2768541" cy="84699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クエリーを元に</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トークン引き当て</a:t>
            </a:r>
          </a:p>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ランキング処理</a:t>
            </a:r>
            <a:endParaRPr lang="en-US" altLang="ja-JP" sz="1765" dirty="0">
              <a:solidFill>
                <a:srgbClr val="000000"/>
              </a:solidFill>
              <a:cs typeface="Segoe UI" pitchFamily="34" charset="0"/>
            </a:endParaRPr>
          </a:p>
        </p:txBody>
      </p:sp>
      <p:sp>
        <p:nvSpPr>
          <p:cNvPr id="77" name="Rounded Rectangle 19">
            <a:extLst>
              <a:ext uri="{FF2B5EF4-FFF2-40B4-BE49-F238E27FC236}">
                <a16:creationId xmlns:a16="http://schemas.microsoft.com/office/drawing/2014/main" id="{70B073A8-A2E8-44E8-D0BD-7CC77A899108}"/>
              </a:ext>
            </a:extLst>
          </p:cNvPr>
          <p:cNvSpPr/>
          <p:nvPr/>
        </p:nvSpPr>
        <p:spPr bwMode="auto">
          <a:xfrm>
            <a:off x="8579497" y="1487110"/>
            <a:ext cx="2701583"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クエリ文を</a:t>
            </a:r>
            <a:r>
              <a:rPr lang="ja-JP" altLang="en-US" sz="2353" u="sng" dirty="0">
                <a:solidFill>
                  <a:srgbClr val="00B050"/>
                </a:solidFill>
                <a:cs typeface="Segoe UI" pitchFamily="34" charset="0"/>
              </a:rPr>
              <a:t>解析</a:t>
            </a:r>
            <a:r>
              <a:rPr lang="ja-JP" altLang="en-US" sz="1765" dirty="0">
                <a:solidFill>
                  <a:srgbClr val="000000"/>
                </a:solidFill>
                <a:cs typeface="Segoe UI" pitchFamily="34" charset="0"/>
              </a:rPr>
              <a:t>し</a:t>
            </a:r>
            <a:br>
              <a:rPr lang="en-US" altLang="ja-JP" sz="1765" dirty="0">
                <a:solidFill>
                  <a:srgbClr val="000000"/>
                </a:solidFill>
                <a:cs typeface="Segoe UI" pitchFamily="34" charset="0"/>
              </a:rPr>
            </a:br>
            <a:r>
              <a:rPr lang="ja-JP" altLang="en-US" sz="1765" dirty="0">
                <a:solidFill>
                  <a:srgbClr val="000000"/>
                </a:solidFill>
                <a:cs typeface="Segoe UI" pitchFamily="34" charset="0"/>
              </a:rPr>
              <a:t>内部クエリ</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形式に変換</a:t>
            </a:r>
            <a:endParaRPr lang="en-US" altLang="ja-JP" sz="1765" dirty="0">
              <a:solidFill>
                <a:srgbClr val="000000"/>
              </a:solidFill>
              <a:cs typeface="Segoe UI" pitchFamily="34" charset="0"/>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89929"/>
            <a:ext cx="3905511" cy="75120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endParaRPr lang="en-US" altLang="ja-JP" sz="1765" dirty="0">
              <a:solidFill>
                <a:srgbClr val="000000"/>
              </a:solidFill>
              <a:cs typeface="Segoe UI" pitchFamily="34" charset="0"/>
            </a:endParaRPr>
          </a:p>
        </p:txBody>
      </p:sp>
      <p:cxnSp>
        <p:nvCxnSpPr>
          <p:cNvPr id="79" name="Straight Connector 45">
            <a:extLst>
              <a:ext uri="{FF2B5EF4-FFF2-40B4-BE49-F238E27FC236}">
                <a16:creationId xmlns:a16="http://schemas.microsoft.com/office/drawing/2014/main" id="{03009A3A-912A-9F4E-97D5-CE7315E9FC6A}"/>
              </a:ext>
            </a:extLst>
          </p:cNvPr>
          <p:cNvCxnSpPr>
            <a:stCxn id="76" idx="2"/>
            <a:endCxn id="45" idx="0"/>
          </p:cNvCxnSpPr>
          <p:nvPr/>
        </p:nvCxnSpPr>
        <p:spPr>
          <a:xfrm flipH="1">
            <a:off x="6858533" y="2317621"/>
            <a:ext cx="250601" cy="12362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47">
            <a:extLst>
              <a:ext uri="{FF2B5EF4-FFF2-40B4-BE49-F238E27FC236}">
                <a16:creationId xmlns:a16="http://schemas.microsoft.com/office/drawing/2014/main" id="{D8A47FB8-C214-FBA9-2B56-BEB82FB1737D}"/>
              </a:ext>
            </a:extLst>
          </p:cNvPr>
          <p:cNvCxnSpPr>
            <a:cxnSpLocks/>
            <a:stCxn id="58" idx="0"/>
            <a:endCxn id="77" idx="2"/>
          </p:cNvCxnSpPr>
          <p:nvPr/>
        </p:nvCxnSpPr>
        <p:spPr>
          <a:xfrm flipV="1">
            <a:off x="8883151" y="2317621"/>
            <a:ext cx="1047137" cy="12246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3553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53">
            <a:extLst>
              <a:ext uri="{FF2B5EF4-FFF2-40B4-BE49-F238E27FC236}">
                <a16:creationId xmlns:a16="http://schemas.microsoft.com/office/drawing/2014/main" id="{DDBADD2A-B1DC-DF05-ABCE-08EA4369580B}"/>
              </a:ext>
            </a:extLst>
          </p:cNvPr>
          <p:cNvCxnSpPr>
            <a:cxnSpLocks/>
            <a:stCxn id="78" idx="3"/>
            <a:endCxn id="69" idx="1"/>
          </p:cNvCxnSpPr>
          <p:nvPr/>
        </p:nvCxnSpPr>
        <p:spPr>
          <a:xfrm flipV="1">
            <a:off x="7808679" y="5225726"/>
            <a:ext cx="651927" cy="5398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3" name="正方形/長方形 2">
            <a:extLst>
              <a:ext uri="{FF2B5EF4-FFF2-40B4-BE49-F238E27FC236}">
                <a16:creationId xmlns:a16="http://schemas.microsoft.com/office/drawing/2014/main" id="{7248407A-DE79-69F5-DA42-3A51FD88E3F0}"/>
              </a:ext>
            </a:extLst>
          </p:cNvPr>
          <p:cNvSpPr/>
          <p:nvPr/>
        </p:nvSpPr>
        <p:spPr bwMode="auto">
          <a:xfrm>
            <a:off x="0" y="1131110"/>
            <a:ext cx="12192000" cy="5726404"/>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5" name="正方形/長方形 4">
            <a:extLst>
              <a:ext uri="{FF2B5EF4-FFF2-40B4-BE49-F238E27FC236}">
                <a16:creationId xmlns:a16="http://schemas.microsoft.com/office/drawing/2014/main" id="{FC045E7D-EFBF-C810-C9AD-6B0A93692EEF}"/>
              </a:ext>
            </a:extLst>
          </p:cNvPr>
          <p:cNvSpPr/>
          <p:nvPr/>
        </p:nvSpPr>
        <p:spPr bwMode="auto">
          <a:xfrm>
            <a:off x="946597" y="2359108"/>
            <a:ext cx="10393251" cy="3438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右矢印 9">
            <a:extLst>
              <a:ext uri="{FF2B5EF4-FFF2-40B4-BE49-F238E27FC236}">
                <a16:creationId xmlns:a16="http://schemas.microsoft.com/office/drawing/2014/main" id="{EDAA192A-D84A-5456-5DC9-7AD4C828E17F}"/>
              </a:ext>
            </a:extLst>
          </p:cNvPr>
          <p:cNvSpPr/>
          <p:nvPr/>
        </p:nvSpPr>
        <p:spPr bwMode="auto">
          <a:xfrm>
            <a:off x="4678183" y="3109915"/>
            <a:ext cx="2172943" cy="1799202"/>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ja-JP" altLang="en-US" dirty="0">
                <a:solidFill>
                  <a:schemeClr val="bg1"/>
                </a:solidFill>
                <a:cs typeface="Segoe UI" pitchFamily="34" charset="0"/>
              </a:rPr>
              <a:t>テキスト解析</a:t>
            </a:r>
            <a:endParaRPr lang="en-US" altLang="ja-JP" dirty="0">
              <a:solidFill>
                <a:schemeClr val="bg1"/>
              </a:solidFill>
              <a:cs typeface="Segoe UI" pitchFamily="34" charset="0"/>
            </a:endParaRPr>
          </a:p>
          <a:p>
            <a:pPr algn="ctr" defTabSz="932293" fontAlgn="base">
              <a:lnSpc>
                <a:spcPct val="90000"/>
              </a:lnSpc>
              <a:spcBef>
                <a:spcPct val="0"/>
              </a:spcBef>
              <a:spcAft>
                <a:spcPct val="0"/>
              </a:spcAft>
            </a:pPr>
            <a:r>
              <a:rPr lang="ja-JP" altLang="en-US" dirty="0">
                <a:solidFill>
                  <a:schemeClr val="bg1"/>
                </a:solidFill>
                <a:cs typeface="Segoe UI" pitchFamily="34" charset="0"/>
              </a:rPr>
              <a:t>インデクシング</a:t>
            </a:r>
            <a:endParaRPr lang="en-US" dirty="0" err="1">
              <a:solidFill>
                <a:schemeClr val="bg1"/>
              </a:solidFill>
              <a:cs typeface="Segoe UI" pitchFamily="34" charset="0"/>
            </a:endParaRPr>
          </a:p>
        </p:txBody>
      </p:sp>
      <p:graphicFrame>
        <p:nvGraphicFramePr>
          <p:cNvPr id="7" name="Table 12">
            <a:extLst>
              <a:ext uri="{FF2B5EF4-FFF2-40B4-BE49-F238E27FC236}">
                <a16:creationId xmlns:a16="http://schemas.microsoft.com/office/drawing/2014/main" id="{7F91C507-875D-6301-9D2E-6DE6BFD5C8CB}"/>
              </a:ext>
            </a:extLst>
          </p:cNvPr>
          <p:cNvGraphicFramePr>
            <a:graphicFrameLocks noGrp="1"/>
          </p:cNvGraphicFramePr>
          <p:nvPr>
            <p:extLst>
              <p:ext uri="{D42A27DB-BD31-4B8C-83A1-F6EECF244321}">
                <p14:modId xmlns:p14="http://schemas.microsoft.com/office/powerpoint/2010/main" val="3807484445"/>
              </p:ext>
            </p:extLst>
          </p:nvPr>
        </p:nvGraphicFramePr>
        <p:xfrm>
          <a:off x="1146579" y="2769368"/>
          <a:ext cx="3376975" cy="2509055"/>
        </p:xfrm>
        <a:graphic>
          <a:graphicData uri="http://schemas.openxmlformats.org/drawingml/2006/table">
            <a:tbl>
              <a:tblPr firstRow="1" bandRow="1"/>
              <a:tblGrid>
                <a:gridCol w="800809">
                  <a:extLst>
                    <a:ext uri="{9D8B030D-6E8A-4147-A177-3AD203B41FA5}">
                      <a16:colId xmlns:a16="http://schemas.microsoft.com/office/drawing/2014/main" val="20000"/>
                    </a:ext>
                  </a:extLst>
                </a:gridCol>
                <a:gridCol w="2576166">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Doc#</a:t>
                      </a:r>
                      <a:endParaRPr kumimoji="1" lang="ja-JP" altLang="en-US" sz="18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 </a:t>
                      </a:r>
                      <a:r>
                        <a:rPr kumimoji="1" lang="ja-JP" altLang="en-US" sz="1800" dirty="0">
                          <a:latin typeface="+mn-lt"/>
                          <a:ea typeface="+mn-ea"/>
                        </a:rPr>
                        <a:t>ドキュメント内容</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 is introducing SQL 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502">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 Server on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a:t>
                      </a:r>
                      <a:r>
                        <a:rPr kumimoji="1" lang="en-US" altLang="ja-JP" sz="1600" baseline="0" dirty="0">
                          <a:latin typeface="+mn-lt"/>
                          <a:ea typeface="+mn-ea"/>
                        </a:rPr>
                        <a:t> is introducing </a:t>
                      </a:r>
                      <a:r>
                        <a:rPr kumimoji="1" lang="en-US" altLang="ja-JP" sz="1600" dirty="0">
                          <a:latin typeface="+mn-lt"/>
                          <a:ea typeface="+mn-ea"/>
                        </a:rPr>
                        <a:t>Azure </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baseline="0" dirty="0">
                          <a:latin typeface="+mn-lt"/>
                          <a:ea typeface="+mn-ea"/>
                        </a:rPr>
                        <a:t>Application programming on Microsoft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8" name="Table 13">
            <a:extLst>
              <a:ext uri="{FF2B5EF4-FFF2-40B4-BE49-F238E27FC236}">
                <a16:creationId xmlns:a16="http://schemas.microsoft.com/office/drawing/2014/main" id="{751FB20C-6976-B81D-A4D4-39D1AAA6C690}"/>
              </a:ext>
            </a:extLst>
          </p:cNvPr>
          <p:cNvGraphicFramePr>
            <a:graphicFrameLocks noGrp="1"/>
          </p:cNvGraphicFramePr>
          <p:nvPr>
            <p:extLst>
              <p:ext uri="{D42A27DB-BD31-4B8C-83A1-F6EECF244321}">
                <p14:modId xmlns:p14="http://schemas.microsoft.com/office/powerpoint/2010/main" val="1011530811"/>
              </p:ext>
            </p:extLst>
          </p:nvPr>
        </p:nvGraphicFramePr>
        <p:xfrm>
          <a:off x="7005754" y="2492505"/>
          <a:ext cx="4193237" cy="3072363"/>
        </p:xfrm>
        <a:graphic>
          <a:graphicData uri="http://schemas.openxmlformats.org/drawingml/2006/table">
            <a:tbl>
              <a:tblPr firstRow="1" bandRow="1"/>
              <a:tblGrid>
                <a:gridCol w="1976589">
                  <a:extLst>
                    <a:ext uri="{9D8B030D-6E8A-4147-A177-3AD203B41FA5}">
                      <a16:colId xmlns:a16="http://schemas.microsoft.com/office/drawing/2014/main" val="20000"/>
                    </a:ext>
                  </a:extLst>
                </a:gridCol>
                <a:gridCol w="2216648">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単語（トークン）</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含まれるドキュメント</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microsoft</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introducing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sql</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r>
                        <a:rPr kumimoji="1" lang="en-US" altLang="ja-JP" sz="1600" baseline="0" dirty="0">
                          <a:latin typeface="+mn-lt"/>
                          <a:ea typeface="+mn-ea"/>
                        </a:rPr>
                        <a:t> 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application</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programming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sp>
        <p:nvSpPr>
          <p:cNvPr id="9" name="Slide Number Placeholder 8">
            <a:extLst>
              <a:ext uri="{FF2B5EF4-FFF2-40B4-BE49-F238E27FC236}">
                <a16:creationId xmlns:a16="http://schemas.microsoft.com/office/drawing/2014/main" id="{1675C512-4865-CD95-2D34-6B5DE6487341}"/>
              </a:ext>
            </a:extLst>
          </p:cNvPr>
          <p:cNvSpPr>
            <a:spLocks noGrp="1"/>
          </p:cNvSpPr>
          <p:nvPr>
            <p:ph type="sldNum" sz="quarter" idx="4"/>
          </p:nvPr>
        </p:nvSpPr>
        <p:spPr/>
        <p:txBody>
          <a:bodyPr/>
          <a:lstStyle/>
          <a:p>
            <a:fld id="{99D2F82E-F9A2-43ED-826C-709C605B439A}" type="slidenum">
              <a:rPr kumimoji="1" lang="ja-JP" altLang="en-US" smtClean="0"/>
              <a:t>29</a:t>
            </a:fld>
            <a:endParaRPr kumimoji="1" lang="ja-JP" altLang="en-US"/>
          </a:p>
        </p:txBody>
      </p:sp>
    </p:spTree>
    <p:extLst>
      <p:ext uri="{BB962C8B-B14F-4D97-AF65-F5344CB8AC3E}">
        <p14:creationId xmlns:p14="http://schemas.microsoft.com/office/powerpoint/2010/main" val="35491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BC22-D715-BB25-F6EF-403CF65E4B7E}"/>
              </a:ext>
            </a:extLst>
          </p:cNvPr>
          <p:cNvSpPr>
            <a:spLocks noGrp="1"/>
          </p:cNvSpPr>
          <p:nvPr>
            <p:ph type="title"/>
          </p:nvPr>
        </p:nvSpPr>
        <p:spPr/>
        <p:txBody>
          <a:bodyPr/>
          <a:lstStyle/>
          <a:p>
            <a:r>
              <a:rPr lang="en-JP" dirty="0"/>
              <a:t>情報とナレッジ</a:t>
            </a:r>
          </a:p>
        </p:txBody>
      </p:sp>
      <p:grpSp>
        <p:nvGrpSpPr>
          <p:cNvPr id="31" name="Group 30">
            <a:extLst>
              <a:ext uri="{FF2B5EF4-FFF2-40B4-BE49-F238E27FC236}">
                <a16:creationId xmlns:a16="http://schemas.microsoft.com/office/drawing/2014/main" id="{BC997F6A-0A56-899D-EBAB-ADD672C74A52}"/>
              </a:ext>
            </a:extLst>
          </p:cNvPr>
          <p:cNvGrpSpPr/>
          <p:nvPr/>
        </p:nvGrpSpPr>
        <p:grpSpPr>
          <a:xfrm>
            <a:off x="1041863" y="1031286"/>
            <a:ext cx="10097192" cy="3760981"/>
            <a:chOff x="1041863" y="1031286"/>
            <a:chExt cx="10097192" cy="3760981"/>
          </a:xfrm>
        </p:grpSpPr>
        <p:sp>
          <p:nvSpPr>
            <p:cNvPr id="4" name="Oval 3">
              <a:extLst>
                <a:ext uri="{FF2B5EF4-FFF2-40B4-BE49-F238E27FC236}">
                  <a16:creationId xmlns:a16="http://schemas.microsoft.com/office/drawing/2014/main" id="{52775FB8-35D6-4BBA-7AD4-A75BA3953E1D}"/>
                </a:ext>
              </a:extLst>
            </p:cNvPr>
            <p:cNvSpPr/>
            <p:nvPr/>
          </p:nvSpPr>
          <p:spPr bwMode="auto">
            <a:xfrm>
              <a:off x="1041863" y="1031286"/>
              <a:ext cx="6730537" cy="3760981"/>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(狭義の)情報</a:t>
              </a:r>
            </a:p>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(information)</a:t>
              </a:r>
            </a:p>
          </p:txBody>
        </p:sp>
        <p:sp>
          <p:nvSpPr>
            <p:cNvPr id="5" name="Oval 4">
              <a:extLst>
                <a:ext uri="{FF2B5EF4-FFF2-40B4-BE49-F238E27FC236}">
                  <a16:creationId xmlns:a16="http://schemas.microsoft.com/office/drawing/2014/main" id="{2BDA29C0-CFB0-B165-415E-5AAA6826714B}"/>
                </a:ext>
              </a:extLst>
            </p:cNvPr>
            <p:cNvSpPr/>
            <p:nvPr/>
          </p:nvSpPr>
          <p:spPr bwMode="auto">
            <a:xfrm>
              <a:off x="4408517" y="1031286"/>
              <a:ext cx="6730538" cy="3760981"/>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ナレッジ(knowledge)</a:t>
              </a:r>
            </a:p>
          </p:txBody>
        </p:sp>
        <p:sp>
          <p:nvSpPr>
            <p:cNvPr id="6" name="TextBox 5">
              <a:extLst>
                <a:ext uri="{FF2B5EF4-FFF2-40B4-BE49-F238E27FC236}">
                  <a16:creationId xmlns:a16="http://schemas.microsoft.com/office/drawing/2014/main" id="{3228C603-1ADC-787B-DCD2-2FD846849755}"/>
                </a:ext>
              </a:extLst>
            </p:cNvPr>
            <p:cNvSpPr txBox="1"/>
            <p:nvPr/>
          </p:nvSpPr>
          <p:spPr>
            <a:xfrm>
              <a:off x="2432297" y="3309440"/>
              <a:ext cx="718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data</a:t>
              </a:r>
            </a:p>
          </p:txBody>
        </p:sp>
        <p:sp>
          <p:nvSpPr>
            <p:cNvPr id="7" name="TextBox 6">
              <a:extLst>
                <a:ext uri="{FF2B5EF4-FFF2-40B4-BE49-F238E27FC236}">
                  <a16:creationId xmlns:a16="http://schemas.microsoft.com/office/drawing/2014/main" id="{F592B6C9-E12C-3137-26C7-9F81664EB3C0}"/>
                </a:ext>
              </a:extLst>
            </p:cNvPr>
            <p:cNvSpPr txBox="1"/>
            <p:nvPr/>
          </p:nvSpPr>
          <p:spPr>
            <a:xfrm>
              <a:off x="5308275" y="3231765"/>
              <a:ext cx="70435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idea</a:t>
              </a:r>
            </a:p>
          </p:txBody>
        </p:sp>
        <p:sp>
          <p:nvSpPr>
            <p:cNvPr id="8" name="TextBox 7">
              <a:extLst>
                <a:ext uri="{FF2B5EF4-FFF2-40B4-BE49-F238E27FC236}">
                  <a16:creationId xmlns:a16="http://schemas.microsoft.com/office/drawing/2014/main" id="{B4144296-0A33-C5F5-82D3-BA49E0F31A35}"/>
                </a:ext>
              </a:extLst>
            </p:cNvPr>
            <p:cNvSpPr txBox="1"/>
            <p:nvPr/>
          </p:nvSpPr>
          <p:spPr>
            <a:xfrm>
              <a:off x="8381724" y="2732488"/>
              <a:ext cx="92557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finding</a:t>
              </a:r>
            </a:p>
          </p:txBody>
        </p:sp>
        <p:sp>
          <p:nvSpPr>
            <p:cNvPr id="9" name="TextBox 8">
              <a:extLst>
                <a:ext uri="{FF2B5EF4-FFF2-40B4-BE49-F238E27FC236}">
                  <a16:creationId xmlns:a16="http://schemas.microsoft.com/office/drawing/2014/main" id="{5E5FDDF7-7715-3FA4-0346-33B863C228D3}"/>
                </a:ext>
              </a:extLst>
            </p:cNvPr>
            <p:cNvSpPr txBox="1"/>
            <p:nvPr/>
          </p:nvSpPr>
          <p:spPr>
            <a:xfrm>
              <a:off x="5729403" y="2370773"/>
              <a:ext cx="66107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fact</a:t>
              </a:r>
            </a:p>
          </p:txBody>
        </p:sp>
        <p:sp>
          <p:nvSpPr>
            <p:cNvPr id="10" name="TextBox 9">
              <a:extLst>
                <a:ext uri="{FF2B5EF4-FFF2-40B4-BE49-F238E27FC236}">
                  <a16:creationId xmlns:a16="http://schemas.microsoft.com/office/drawing/2014/main" id="{17476A8F-1C5A-DCF8-DB35-12988B26E58C}"/>
                </a:ext>
              </a:extLst>
            </p:cNvPr>
            <p:cNvSpPr txBox="1"/>
            <p:nvPr/>
          </p:nvSpPr>
          <p:spPr>
            <a:xfrm>
              <a:off x="8156121" y="4012410"/>
              <a:ext cx="98488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wisdom</a:t>
              </a:r>
            </a:p>
          </p:txBody>
        </p:sp>
        <p:sp>
          <p:nvSpPr>
            <p:cNvPr id="3" name="TextBox 2">
              <a:extLst>
                <a:ext uri="{FF2B5EF4-FFF2-40B4-BE49-F238E27FC236}">
                  <a16:creationId xmlns:a16="http://schemas.microsoft.com/office/drawing/2014/main" id="{DF257381-ECFB-B049-36F1-A33D9F9A1B8E}"/>
                </a:ext>
              </a:extLst>
            </p:cNvPr>
            <p:cNvSpPr txBox="1"/>
            <p:nvPr/>
          </p:nvSpPr>
          <p:spPr>
            <a:xfrm>
              <a:off x="6061290" y="3305196"/>
              <a:ext cx="10118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learning</a:t>
              </a:r>
            </a:p>
          </p:txBody>
        </p:sp>
        <p:sp>
          <p:nvSpPr>
            <p:cNvPr id="11" name="TextBox 10">
              <a:extLst>
                <a:ext uri="{FF2B5EF4-FFF2-40B4-BE49-F238E27FC236}">
                  <a16:creationId xmlns:a16="http://schemas.microsoft.com/office/drawing/2014/main" id="{BBABABAE-8401-47C0-D12C-E3808BC9ACCA}"/>
                </a:ext>
              </a:extLst>
            </p:cNvPr>
            <p:cNvSpPr txBox="1"/>
            <p:nvPr/>
          </p:nvSpPr>
          <p:spPr>
            <a:xfrm>
              <a:off x="5673316" y="3600375"/>
              <a:ext cx="86786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lesson</a:t>
              </a:r>
            </a:p>
          </p:txBody>
        </p:sp>
        <p:sp>
          <p:nvSpPr>
            <p:cNvPr id="12" name="TextBox 11">
              <a:extLst>
                <a:ext uri="{FF2B5EF4-FFF2-40B4-BE49-F238E27FC236}">
                  <a16:creationId xmlns:a16="http://schemas.microsoft.com/office/drawing/2014/main" id="{C5688823-1A37-9798-815E-3C0C16303DBF}"/>
                </a:ext>
              </a:extLst>
            </p:cNvPr>
            <p:cNvSpPr txBox="1"/>
            <p:nvPr/>
          </p:nvSpPr>
          <p:spPr>
            <a:xfrm>
              <a:off x="9277943" y="2820075"/>
              <a:ext cx="90152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insight</a:t>
              </a:r>
            </a:p>
          </p:txBody>
        </p:sp>
        <p:sp>
          <p:nvSpPr>
            <p:cNvPr id="13" name="TextBox 12">
              <a:extLst>
                <a:ext uri="{FF2B5EF4-FFF2-40B4-BE49-F238E27FC236}">
                  <a16:creationId xmlns:a16="http://schemas.microsoft.com/office/drawing/2014/main" id="{25CC556C-1A8F-74FE-BF7D-2255A9AB9545}"/>
                </a:ext>
              </a:extLst>
            </p:cNvPr>
            <p:cNvSpPr txBox="1"/>
            <p:nvPr/>
          </p:nvSpPr>
          <p:spPr>
            <a:xfrm>
              <a:off x="8668315" y="3104207"/>
              <a:ext cx="1224566"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perception</a:t>
              </a:r>
            </a:p>
          </p:txBody>
        </p:sp>
        <p:sp>
          <p:nvSpPr>
            <p:cNvPr id="14" name="Oval 13">
              <a:extLst>
                <a:ext uri="{FF2B5EF4-FFF2-40B4-BE49-F238E27FC236}">
                  <a16:creationId xmlns:a16="http://schemas.microsoft.com/office/drawing/2014/main" id="{CEF93CE7-E825-AF7A-74C4-056F48F4A0EA}"/>
                </a:ext>
              </a:extLst>
            </p:cNvPr>
            <p:cNvSpPr/>
            <p:nvPr/>
          </p:nvSpPr>
          <p:spPr bwMode="auto">
            <a:xfrm>
              <a:off x="1640379" y="2713202"/>
              <a:ext cx="2302625" cy="1092947"/>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CFE7287D-C762-A1A0-34B2-785C8CD3B394}"/>
                </a:ext>
              </a:extLst>
            </p:cNvPr>
            <p:cNvSpPr txBox="1"/>
            <p:nvPr/>
          </p:nvSpPr>
          <p:spPr>
            <a:xfrm>
              <a:off x="1866438" y="2703832"/>
              <a:ext cx="1850508"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コンピューターに</a:t>
              </a:r>
            </a:p>
            <a:p>
              <a:pPr algn="ctr">
                <a:lnSpc>
                  <a:spcPct val="90000"/>
                </a:lnSpc>
                <a:spcAft>
                  <a:spcPts val="600"/>
                </a:spcAft>
              </a:pPr>
              <a:r>
                <a:rPr lang="en-JP" sz="1400" dirty="0">
                  <a:solidFill>
                    <a:schemeClr val="bg1"/>
                  </a:solidFill>
                </a:rPr>
                <a:t>よって処理されるもの</a:t>
              </a:r>
            </a:p>
          </p:txBody>
        </p:sp>
        <p:sp>
          <p:nvSpPr>
            <p:cNvPr id="16" name="Oval 15">
              <a:extLst>
                <a:ext uri="{FF2B5EF4-FFF2-40B4-BE49-F238E27FC236}">
                  <a16:creationId xmlns:a16="http://schemas.microsoft.com/office/drawing/2014/main" id="{90A6F2C5-922D-39B5-613D-6BC83F11E59C}"/>
                </a:ext>
              </a:extLst>
            </p:cNvPr>
            <p:cNvSpPr/>
            <p:nvPr/>
          </p:nvSpPr>
          <p:spPr bwMode="auto">
            <a:xfrm>
              <a:off x="4939146" y="1971811"/>
              <a:ext cx="2302625" cy="926211"/>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C7A3272-5184-E3DD-85A6-0109AE441318}"/>
                </a:ext>
              </a:extLst>
            </p:cNvPr>
            <p:cNvSpPr txBox="1"/>
            <p:nvPr/>
          </p:nvSpPr>
          <p:spPr>
            <a:xfrm>
              <a:off x="5310125" y="1980007"/>
              <a:ext cx="161646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事実としての情報</a:t>
              </a:r>
            </a:p>
          </p:txBody>
        </p:sp>
        <p:sp>
          <p:nvSpPr>
            <p:cNvPr id="18" name="Oval 17">
              <a:extLst>
                <a:ext uri="{FF2B5EF4-FFF2-40B4-BE49-F238E27FC236}">
                  <a16:creationId xmlns:a16="http://schemas.microsoft.com/office/drawing/2014/main" id="{231E7277-0B21-90D0-B4B5-BA653817600A}"/>
                </a:ext>
              </a:extLst>
            </p:cNvPr>
            <p:cNvSpPr/>
            <p:nvPr/>
          </p:nvSpPr>
          <p:spPr bwMode="auto">
            <a:xfrm>
              <a:off x="4955935" y="3069321"/>
              <a:ext cx="2302625" cy="102042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91EE549D-1C0C-9BEF-0A17-A05AC253EE08}"/>
                </a:ext>
              </a:extLst>
            </p:cNvPr>
            <p:cNvSpPr txBox="1"/>
            <p:nvPr/>
          </p:nvSpPr>
          <p:spPr>
            <a:xfrm>
              <a:off x="5727463" y="2987082"/>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知識</a:t>
              </a:r>
            </a:p>
          </p:txBody>
        </p:sp>
        <p:sp>
          <p:nvSpPr>
            <p:cNvPr id="20" name="Oval 19">
              <a:extLst>
                <a:ext uri="{FF2B5EF4-FFF2-40B4-BE49-F238E27FC236}">
                  <a16:creationId xmlns:a16="http://schemas.microsoft.com/office/drawing/2014/main" id="{4E52F814-65DA-698E-9DFA-736610233F66}"/>
                </a:ext>
              </a:extLst>
            </p:cNvPr>
            <p:cNvSpPr/>
            <p:nvPr/>
          </p:nvSpPr>
          <p:spPr bwMode="auto">
            <a:xfrm>
              <a:off x="8037610" y="2353012"/>
              <a:ext cx="2586256" cy="125327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439ECD-46BA-4C96-7ED8-97D543808BD7}"/>
                </a:ext>
              </a:extLst>
            </p:cNvPr>
            <p:cNvSpPr txBox="1"/>
            <p:nvPr/>
          </p:nvSpPr>
          <p:spPr>
            <a:xfrm>
              <a:off x="8966535" y="2356528"/>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知見</a:t>
              </a:r>
            </a:p>
          </p:txBody>
        </p:sp>
        <p:sp>
          <p:nvSpPr>
            <p:cNvPr id="22" name="Oval 21">
              <a:extLst>
                <a:ext uri="{FF2B5EF4-FFF2-40B4-BE49-F238E27FC236}">
                  <a16:creationId xmlns:a16="http://schemas.microsoft.com/office/drawing/2014/main" id="{A41B8081-3B55-AADB-8DA0-77B79DB0C82B}"/>
                </a:ext>
              </a:extLst>
            </p:cNvPr>
            <p:cNvSpPr/>
            <p:nvPr/>
          </p:nvSpPr>
          <p:spPr bwMode="auto">
            <a:xfrm>
              <a:off x="7531829" y="3681160"/>
              <a:ext cx="2302625" cy="82061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5BB2D43-D7DC-5DA8-4B60-130259CC045C}"/>
                </a:ext>
              </a:extLst>
            </p:cNvPr>
            <p:cNvSpPr txBox="1"/>
            <p:nvPr/>
          </p:nvSpPr>
          <p:spPr>
            <a:xfrm>
              <a:off x="8318938" y="3671789"/>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知恵</a:t>
              </a:r>
            </a:p>
          </p:txBody>
        </p:sp>
      </p:grpSp>
      <p:graphicFrame>
        <p:nvGraphicFramePr>
          <p:cNvPr id="27" name="Table 27">
            <a:extLst>
              <a:ext uri="{FF2B5EF4-FFF2-40B4-BE49-F238E27FC236}">
                <a16:creationId xmlns:a16="http://schemas.microsoft.com/office/drawing/2014/main" id="{E89ECED1-BAF3-F299-7350-5D094475AAD4}"/>
              </a:ext>
            </a:extLst>
          </p:cNvPr>
          <p:cNvGraphicFramePr>
            <a:graphicFrameLocks noGrp="1"/>
          </p:cNvGraphicFramePr>
          <p:nvPr>
            <p:extLst>
              <p:ext uri="{D42A27DB-BD31-4B8C-83A1-F6EECF244321}">
                <p14:modId xmlns:p14="http://schemas.microsoft.com/office/powerpoint/2010/main" val="3447628171"/>
              </p:ext>
            </p:extLst>
          </p:nvPr>
        </p:nvGraphicFramePr>
        <p:xfrm>
          <a:off x="365775" y="4934093"/>
          <a:ext cx="10773280" cy="1828800"/>
        </p:xfrm>
        <a:graphic>
          <a:graphicData uri="http://schemas.openxmlformats.org/drawingml/2006/table">
            <a:tbl>
              <a:tblPr firstRow="1" bandRow="1">
                <a:tableStyleId>{F5AB1C69-6EDB-4FF4-983F-18BD219EF322}</a:tableStyleId>
              </a:tblPr>
              <a:tblGrid>
                <a:gridCol w="943293">
                  <a:extLst>
                    <a:ext uri="{9D8B030D-6E8A-4147-A177-3AD203B41FA5}">
                      <a16:colId xmlns:a16="http://schemas.microsoft.com/office/drawing/2014/main" val="2536892997"/>
                    </a:ext>
                  </a:extLst>
                </a:gridCol>
                <a:gridCol w="3121616">
                  <a:extLst>
                    <a:ext uri="{9D8B030D-6E8A-4147-A177-3AD203B41FA5}">
                      <a16:colId xmlns:a16="http://schemas.microsoft.com/office/drawing/2014/main" val="3581333151"/>
                    </a:ext>
                  </a:extLst>
                </a:gridCol>
                <a:gridCol w="3208712">
                  <a:extLst>
                    <a:ext uri="{9D8B030D-6E8A-4147-A177-3AD203B41FA5}">
                      <a16:colId xmlns:a16="http://schemas.microsoft.com/office/drawing/2014/main" val="2883446957"/>
                    </a:ext>
                  </a:extLst>
                </a:gridCol>
                <a:gridCol w="3499659">
                  <a:extLst>
                    <a:ext uri="{9D8B030D-6E8A-4147-A177-3AD203B41FA5}">
                      <a16:colId xmlns:a16="http://schemas.microsoft.com/office/drawing/2014/main" val="1403541659"/>
                    </a:ext>
                  </a:extLst>
                </a:gridCol>
              </a:tblGrid>
              <a:tr h="0">
                <a:tc>
                  <a:txBody>
                    <a:bodyPr/>
                    <a:lstStyle/>
                    <a:p>
                      <a:pPr algn="ctr"/>
                      <a:endParaRPr lang="en-JP" sz="1400" dirty="0"/>
                    </a:p>
                  </a:txBody>
                  <a:tcPr/>
                </a:tc>
                <a:tc>
                  <a:txBody>
                    <a:bodyPr/>
                    <a:lstStyle/>
                    <a:p>
                      <a:pPr algn="ctr"/>
                      <a:r>
                        <a:rPr lang="en-JP" sz="1400" dirty="0"/>
                        <a:t>(狭義の)情報</a:t>
                      </a:r>
                    </a:p>
                  </a:txBody>
                  <a:tcPr/>
                </a:tc>
                <a:tc>
                  <a:txBody>
                    <a:bodyPr/>
                    <a:lstStyle/>
                    <a:p>
                      <a:pPr algn="ctr"/>
                      <a:r>
                        <a:rPr lang="en-JP" sz="1400" dirty="0"/>
                        <a:t>(狭義の)情報 and/or ナレッジ</a:t>
                      </a:r>
                    </a:p>
                  </a:txBody>
                  <a:tcPr/>
                </a:tc>
                <a:tc>
                  <a:txBody>
                    <a:bodyPr/>
                    <a:lstStyle/>
                    <a:p>
                      <a:pPr algn="ctr"/>
                      <a:r>
                        <a:rPr lang="en-JP" sz="1400" dirty="0"/>
                        <a:t>ナレッジ</a:t>
                      </a:r>
                    </a:p>
                  </a:txBody>
                  <a:tcPr/>
                </a:tc>
                <a:extLst>
                  <a:ext uri="{0D108BD9-81ED-4DB2-BD59-A6C34878D82A}">
                    <a16:rowId xmlns:a16="http://schemas.microsoft.com/office/drawing/2014/main" val="158903184"/>
                  </a:ext>
                </a:extLst>
              </a:tr>
              <a:tr h="0">
                <a:tc>
                  <a:txBody>
                    <a:bodyPr/>
                    <a:lstStyle/>
                    <a:p>
                      <a:r>
                        <a:rPr lang="en-JP" sz="1400" dirty="0"/>
                        <a:t>入力主体</a:t>
                      </a:r>
                    </a:p>
                  </a:txBody>
                  <a:tcPr/>
                </a:tc>
                <a:tc>
                  <a:txBody>
                    <a:bodyPr/>
                    <a:lstStyle/>
                    <a:p>
                      <a:r>
                        <a:rPr lang="en-JP" sz="1400" dirty="0"/>
                        <a:t>コンピューター/人間</a:t>
                      </a:r>
                    </a:p>
                  </a:txBody>
                  <a:tcPr/>
                </a:tc>
                <a:tc>
                  <a:txBody>
                    <a:bodyPr/>
                    <a:lstStyle/>
                    <a:p>
                      <a:r>
                        <a:rPr lang="en-JP" sz="1400" dirty="0"/>
                        <a:t>人間</a:t>
                      </a:r>
                    </a:p>
                  </a:txBody>
                  <a:tcPr/>
                </a:tc>
                <a:tc>
                  <a:txBody>
                    <a:bodyPr/>
                    <a:lstStyle/>
                    <a:p>
                      <a:r>
                        <a:rPr lang="en-JP" sz="1400" dirty="0"/>
                        <a:t>人間</a:t>
                      </a:r>
                    </a:p>
                  </a:txBody>
                  <a:tcPr/>
                </a:tc>
                <a:extLst>
                  <a:ext uri="{0D108BD9-81ED-4DB2-BD59-A6C34878D82A}">
                    <a16:rowId xmlns:a16="http://schemas.microsoft.com/office/drawing/2014/main" val="690036590"/>
                  </a:ext>
                </a:extLst>
              </a:tr>
              <a:tr h="0">
                <a:tc>
                  <a:txBody>
                    <a:bodyPr/>
                    <a:lstStyle/>
                    <a:p>
                      <a:r>
                        <a:rPr lang="en-JP" sz="1400" dirty="0"/>
                        <a:t>入力先</a:t>
                      </a:r>
                    </a:p>
                  </a:txBody>
                  <a:tcPr/>
                </a:tc>
                <a:tc>
                  <a:txBody>
                    <a:bodyPr/>
                    <a:lstStyle/>
                    <a:p>
                      <a:r>
                        <a:rPr lang="en-JP" sz="1400" dirty="0"/>
                        <a:t>コンピューター</a:t>
                      </a:r>
                    </a:p>
                  </a:txBody>
                  <a:tcPr/>
                </a:tc>
                <a:tc>
                  <a:txBody>
                    <a:bodyPr/>
                    <a:lstStyle/>
                    <a:p>
                      <a:r>
                        <a:rPr lang="en-JP" sz="1400" dirty="0"/>
                        <a:t>コンピューター</a:t>
                      </a:r>
                    </a:p>
                  </a:txBody>
                  <a:tcPr/>
                </a:tc>
                <a:tc>
                  <a:txBody>
                    <a:bodyPr/>
                    <a:lstStyle/>
                    <a:p>
                      <a:r>
                        <a:rPr lang="en-JP" sz="1400" dirty="0"/>
                        <a:t>人間</a:t>
                      </a:r>
                    </a:p>
                  </a:txBody>
                  <a:tcPr/>
                </a:tc>
                <a:extLst>
                  <a:ext uri="{0D108BD9-81ED-4DB2-BD59-A6C34878D82A}">
                    <a16:rowId xmlns:a16="http://schemas.microsoft.com/office/drawing/2014/main" val="586140182"/>
                  </a:ext>
                </a:extLst>
              </a:tr>
              <a:tr h="0">
                <a:tc>
                  <a:txBody>
                    <a:bodyPr/>
                    <a:lstStyle/>
                    <a:p>
                      <a:r>
                        <a:rPr lang="en-JP" sz="1400" dirty="0"/>
                        <a:t>記憶媒体</a:t>
                      </a:r>
                    </a:p>
                  </a:txBody>
                  <a:tcPr/>
                </a:tc>
                <a:tc>
                  <a:txBody>
                    <a:bodyPr/>
                    <a:lstStyle/>
                    <a:p>
                      <a:r>
                        <a:rPr lang="en-JP" sz="1400" dirty="0"/>
                        <a:t>コンピューター</a:t>
                      </a:r>
                    </a:p>
                  </a:txBody>
                  <a:tcPr/>
                </a:tc>
                <a:tc>
                  <a:txBody>
                    <a:bodyPr/>
                    <a:lstStyle/>
                    <a:p>
                      <a:r>
                        <a:rPr lang="en-JP" sz="1400" dirty="0"/>
                        <a:t>コンピューター/人間</a:t>
                      </a:r>
                    </a:p>
                  </a:txBody>
                  <a:tcPr/>
                </a:tc>
                <a:tc>
                  <a:txBody>
                    <a:bodyPr/>
                    <a:lstStyle/>
                    <a:p>
                      <a:r>
                        <a:rPr lang="en-JP" sz="1400" dirty="0"/>
                        <a:t>人間</a:t>
                      </a:r>
                    </a:p>
                  </a:txBody>
                  <a:tcPr/>
                </a:tc>
                <a:extLst>
                  <a:ext uri="{0D108BD9-81ED-4DB2-BD59-A6C34878D82A}">
                    <a16:rowId xmlns:a16="http://schemas.microsoft.com/office/drawing/2014/main" val="638299470"/>
                  </a:ext>
                </a:extLst>
              </a:tr>
              <a:tr h="0">
                <a:tc>
                  <a:txBody>
                    <a:bodyPr/>
                    <a:lstStyle/>
                    <a:p>
                      <a:r>
                        <a:rPr lang="en-JP" sz="1400" dirty="0"/>
                        <a:t>出力主体</a:t>
                      </a:r>
                    </a:p>
                  </a:txBody>
                  <a:tcPr/>
                </a:tc>
                <a:tc>
                  <a:txBody>
                    <a:bodyPr/>
                    <a:lstStyle/>
                    <a:p>
                      <a:r>
                        <a:rPr lang="en-JP" sz="1400" dirty="0"/>
                        <a:t>コンピューター</a:t>
                      </a:r>
                    </a:p>
                  </a:txBody>
                  <a:tcPr/>
                </a:tc>
                <a:tc>
                  <a:txBody>
                    <a:bodyPr/>
                    <a:lstStyle/>
                    <a:p>
                      <a:r>
                        <a:rPr lang="en-JP" sz="1400" dirty="0"/>
                        <a:t>コンピューター/人間</a:t>
                      </a:r>
                    </a:p>
                  </a:txBody>
                  <a:tcPr/>
                </a:tc>
                <a:tc>
                  <a:txBody>
                    <a:bodyPr/>
                    <a:lstStyle/>
                    <a:p>
                      <a:r>
                        <a:rPr lang="en-JP" sz="1400" dirty="0"/>
                        <a:t>人間</a:t>
                      </a:r>
                    </a:p>
                  </a:txBody>
                  <a:tcPr/>
                </a:tc>
                <a:extLst>
                  <a:ext uri="{0D108BD9-81ED-4DB2-BD59-A6C34878D82A}">
                    <a16:rowId xmlns:a16="http://schemas.microsoft.com/office/drawing/2014/main" val="4113799936"/>
                  </a:ext>
                </a:extLst>
              </a:tr>
              <a:tr h="0">
                <a:tc>
                  <a:txBody>
                    <a:bodyPr/>
                    <a:lstStyle/>
                    <a:p>
                      <a:r>
                        <a:rPr lang="en-JP" sz="1400" dirty="0"/>
                        <a:t>出力先</a:t>
                      </a:r>
                    </a:p>
                  </a:txBody>
                  <a:tcPr/>
                </a:tc>
                <a:tc>
                  <a:txBody>
                    <a:bodyPr/>
                    <a:lstStyle/>
                    <a:p>
                      <a:r>
                        <a:rPr lang="en-JP" sz="1400" dirty="0"/>
                        <a:t>コンピューター/人間</a:t>
                      </a:r>
                    </a:p>
                  </a:txBody>
                  <a:tcPr/>
                </a:tc>
                <a:tc>
                  <a:txBody>
                    <a:bodyPr/>
                    <a:lstStyle/>
                    <a:p>
                      <a:r>
                        <a:rPr lang="en-JP" sz="1400" dirty="0"/>
                        <a:t>人間</a:t>
                      </a:r>
                    </a:p>
                  </a:txBody>
                  <a:tcPr/>
                </a:tc>
                <a:tc>
                  <a:txBody>
                    <a:bodyPr/>
                    <a:lstStyle/>
                    <a:p>
                      <a:r>
                        <a:rPr lang="en-JP" sz="1400" dirty="0"/>
                        <a:t>人間</a:t>
                      </a:r>
                      <a:r>
                        <a:rPr lang="en-US" altLang="ja-JP" sz="1400" dirty="0"/>
                        <a:t>/</a:t>
                      </a:r>
                      <a:r>
                        <a:rPr lang="ja-JP" altLang="en-US" sz="1400"/>
                        <a:t>コンピューター</a:t>
                      </a:r>
                      <a:endParaRPr lang="en-JP" sz="1400" dirty="0"/>
                    </a:p>
                  </a:txBody>
                  <a:tcPr/>
                </a:tc>
                <a:extLst>
                  <a:ext uri="{0D108BD9-81ED-4DB2-BD59-A6C34878D82A}">
                    <a16:rowId xmlns:a16="http://schemas.microsoft.com/office/drawing/2014/main" val="1418844420"/>
                  </a:ext>
                </a:extLst>
              </a:tr>
            </a:tbl>
          </a:graphicData>
        </a:graphic>
      </p:graphicFrame>
      <p:sp>
        <p:nvSpPr>
          <p:cNvPr id="29" name="Slide Number Placeholder 28">
            <a:extLst>
              <a:ext uri="{FF2B5EF4-FFF2-40B4-BE49-F238E27FC236}">
                <a16:creationId xmlns:a16="http://schemas.microsoft.com/office/drawing/2014/main" id="{54D43753-EC3E-DF6D-B646-6EC6CDD3CA61}"/>
              </a:ext>
            </a:extLst>
          </p:cNvPr>
          <p:cNvSpPr>
            <a:spLocks noGrp="1"/>
          </p:cNvSpPr>
          <p:nvPr>
            <p:ph type="sldNum" sz="quarter" idx="4"/>
          </p:nvPr>
        </p:nvSpPr>
        <p:spPr/>
        <p:txBody>
          <a:bodyPr/>
          <a:lstStyle/>
          <a:p>
            <a:fld id="{99D2F82E-F9A2-43ED-826C-709C605B439A}" type="slidenum">
              <a:rPr kumimoji="1" lang="ja-JP" altLang="en-US" smtClean="0"/>
              <a:t>3</a:t>
            </a:fld>
            <a:endParaRPr kumimoji="1" lang="ja-JP" altLang="en-US"/>
          </a:p>
        </p:txBody>
      </p:sp>
      <p:sp>
        <p:nvSpPr>
          <p:cNvPr id="30" name="TextBox 29">
            <a:extLst>
              <a:ext uri="{FF2B5EF4-FFF2-40B4-BE49-F238E27FC236}">
                <a16:creationId xmlns:a16="http://schemas.microsoft.com/office/drawing/2014/main" id="{2F415973-267F-A30B-F29E-1BC7783F7441}"/>
              </a:ext>
            </a:extLst>
          </p:cNvPr>
          <p:cNvSpPr txBox="1"/>
          <p:nvPr/>
        </p:nvSpPr>
        <p:spPr>
          <a:xfrm>
            <a:off x="10052737" y="4650441"/>
            <a:ext cx="121892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bg1">
                    <a:lumMod val="50000"/>
                  </a:schemeClr>
                </a:solidFill>
              </a:rPr>
              <a:t>※2022年11月現在</a:t>
            </a:r>
          </a:p>
        </p:txBody>
      </p:sp>
    </p:spTree>
    <p:extLst>
      <p:ext uri="{BB962C8B-B14F-4D97-AF65-F5344CB8AC3E}">
        <p14:creationId xmlns:p14="http://schemas.microsoft.com/office/powerpoint/2010/main" val="3533605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インデックス作成：</a:t>
            </a:r>
            <a:r>
              <a:rPr lang="en-US" altLang="ja-JP" dirty="0"/>
              <a:t>AI</a:t>
            </a:r>
            <a:r>
              <a:rPr lang="ja-JP" altLang="en-US" dirty="0"/>
              <a:t> 連携の場合</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6" name="Rounded Rectangle 19">
            <a:extLst>
              <a:ext uri="{FF2B5EF4-FFF2-40B4-BE49-F238E27FC236}">
                <a16:creationId xmlns:a16="http://schemas.microsoft.com/office/drawing/2014/main" id="{B6C9EA8C-EB7D-C8F9-7C00-7F9784E7F64E}"/>
              </a:ext>
            </a:extLst>
          </p:cNvPr>
          <p:cNvSpPr/>
          <p:nvPr/>
        </p:nvSpPr>
        <p:spPr bwMode="auto">
          <a:xfrm>
            <a:off x="5724864" y="1470631"/>
            <a:ext cx="2768541" cy="84699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クエリーを元に</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トークン引き当て</a:t>
            </a:r>
          </a:p>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ランキング処理</a:t>
            </a:r>
            <a:endParaRPr lang="en-US" altLang="ja-JP" sz="1765" dirty="0">
              <a:solidFill>
                <a:srgbClr val="000000"/>
              </a:solidFill>
              <a:cs typeface="Segoe UI" pitchFamily="34" charset="0"/>
            </a:endParaRPr>
          </a:p>
        </p:txBody>
      </p:sp>
      <p:sp>
        <p:nvSpPr>
          <p:cNvPr id="77" name="Rounded Rectangle 19">
            <a:extLst>
              <a:ext uri="{FF2B5EF4-FFF2-40B4-BE49-F238E27FC236}">
                <a16:creationId xmlns:a16="http://schemas.microsoft.com/office/drawing/2014/main" id="{70B073A8-A2E8-44E8-D0BD-7CC77A899108}"/>
              </a:ext>
            </a:extLst>
          </p:cNvPr>
          <p:cNvSpPr/>
          <p:nvPr/>
        </p:nvSpPr>
        <p:spPr bwMode="auto">
          <a:xfrm>
            <a:off x="8579497" y="1487110"/>
            <a:ext cx="2701583"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クエリ文を</a:t>
            </a:r>
            <a:r>
              <a:rPr lang="ja-JP" altLang="en-US" sz="2353" u="sng" dirty="0">
                <a:solidFill>
                  <a:srgbClr val="00B050"/>
                </a:solidFill>
                <a:cs typeface="Segoe UI" pitchFamily="34" charset="0"/>
              </a:rPr>
              <a:t>解析</a:t>
            </a:r>
            <a:r>
              <a:rPr lang="ja-JP" altLang="en-US" sz="1765" dirty="0">
                <a:solidFill>
                  <a:srgbClr val="000000"/>
                </a:solidFill>
                <a:cs typeface="Segoe UI" pitchFamily="34" charset="0"/>
              </a:rPr>
              <a:t>し</a:t>
            </a:r>
            <a:br>
              <a:rPr lang="en-US" altLang="ja-JP" sz="1765" dirty="0">
                <a:solidFill>
                  <a:srgbClr val="000000"/>
                </a:solidFill>
                <a:cs typeface="Segoe UI" pitchFamily="34" charset="0"/>
              </a:rPr>
            </a:br>
            <a:r>
              <a:rPr lang="ja-JP" altLang="en-US" sz="1765" dirty="0">
                <a:solidFill>
                  <a:srgbClr val="000000"/>
                </a:solidFill>
                <a:cs typeface="Segoe UI" pitchFamily="34" charset="0"/>
              </a:rPr>
              <a:t>内部クエリ</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形式に変換</a:t>
            </a:r>
            <a:endParaRPr lang="en-US" altLang="ja-JP" sz="1765" dirty="0">
              <a:solidFill>
                <a:srgbClr val="000000"/>
              </a:solidFill>
              <a:cs typeface="Segoe UI" pitchFamily="34" charset="0"/>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89929"/>
            <a:ext cx="3905511" cy="75120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endParaRPr lang="en-US" altLang="ja-JP" sz="1765" dirty="0">
              <a:solidFill>
                <a:srgbClr val="000000"/>
              </a:solidFill>
              <a:cs typeface="Segoe UI" pitchFamily="34" charset="0"/>
            </a:endParaRPr>
          </a:p>
        </p:txBody>
      </p:sp>
      <p:cxnSp>
        <p:nvCxnSpPr>
          <p:cNvPr id="79" name="Straight Connector 45">
            <a:extLst>
              <a:ext uri="{FF2B5EF4-FFF2-40B4-BE49-F238E27FC236}">
                <a16:creationId xmlns:a16="http://schemas.microsoft.com/office/drawing/2014/main" id="{03009A3A-912A-9F4E-97D5-CE7315E9FC6A}"/>
              </a:ext>
            </a:extLst>
          </p:cNvPr>
          <p:cNvCxnSpPr>
            <a:stCxn id="76" idx="2"/>
            <a:endCxn id="45" idx="0"/>
          </p:cNvCxnSpPr>
          <p:nvPr/>
        </p:nvCxnSpPr>
        <p:spPr>
          <a:xfrm flipH="1">
            <a:off x="6858533" y="2317621"/>
            <a:ext cx="250601" cy="12362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47">
            <a:extLst>
              <a:ext uri="{FF2B5EF4-FFF2-40B4-BE49-F238E27FC236}">
                <a16:creationId xmlns:a16="http://schemas.microsoft.com/office/drawing/2014/main" id="{D8A47FB8-C214-FBA9-2B56-BEB82FB1737D}"/>
              </a:ext>
            </a:extLst>
          </p:cNvPr>
          <p:cNvCxnSpPr>
            <a:cxnSpLocks/>
            <a:stCxn id="58" idx="0"/>
            <a:endCxn id="77" idx="2"/>
          </p:cNvCxnSpPr>
          <p:nvPr/>
        </p:nvCxnSpPr>
        <p:spPr>
          <a:xfrm flipV="1">
            <a:off x="8883151" y="2317621"/>
            <a:ext cx="1047137" cy="12246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3553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53">
            <a:extLst>
              <a:ext uri="{FF2B5EF4-FFF2-40B4-BE49-F238E27FC236}">
                <a16:creationId xmlns:a16="http://schemas.microsoft.com/office/drawing/2014/main" id="{DDBADD2A-B1DC-DF05-ABCE-08EA4369580B}"/>
              </a:ext>
            </a:extLst>
          </p:cNvPr>
          <p:cNvCxnSpPr>
            <a:cxnSpLocks/>
            <a:stCxn id="78" idx="3"/>
            <a:endCxn id="69" idx="1"/>
          </p:cNvCxnSpPr>
          <p:nvPr/>
        </p:nvCxnSpPr>
        <p:spPr>
          <a:xfrm flipV="1">
            <a:off x="7808679" y="5225726"/>
            <a:ext cx="651927" cy="5398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6" y="2305157"/>
            <a:ext cx="326891"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7248407A-DE79-69F5-DA42-3A51FD88E3F0}"/>
              </a:ext>
            </a:extLst>
          </p:cNvPr>
          <p:cNvSpPr/>
          <p:nvPr/>
        </p:nvSpPr>
        <p:spPr bwMode="auto">
          <a:xfrm>
            <a:off x="0" y="1131110"/>
            <a:ext cx="12192000" cy="5726404"/>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chemeClr val="bg1"/>
                </a:solidFill>
                <a:cs typeface="Segoe UI Semibold" panose="020B0702040204020203" pitchFamily="34" charset="0"/>
              </a:rPr>
              <a:t>Content Extraction</a:t>
            </a:r>
          </a:p>
        </p:txBody>
      </p: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a:solidFill>
            <a:schemeClr val="bg1"/>
          </a:solidFill>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5"/>
            <a:stretch>
              <a:fillRect/>
            </a:stretch>
          </p:blipFill>
          <p:spPr>
            <a:xfrm>
              <a:off x="409401" y="3719970"/>
              <a:ext cx="377224" cy="430477"/>
            </a:xfrm>
            <a:prstGeom prst="rect">
              <a:avLst/>
            </a:prstGeom>
            <a:grpFill/>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5"/>
            <a:stretch>
              <a:fillRect/>
            </a:stretch>
          </p:blipFill>
          <p:spPr>
            <a:xfrm>
              <a:off x="764098" y="3497263"/>
              <a:ext cx="377224" cy="430477"/>
            </a:xfrm>
            <a:prstGeom prst="rect">
              <a:avLst/>
            </a:prstGeom>
            <a:grpFill/>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chemeClr val="bg1"/>
                </a:solidFill>
              </a:rPr>
              <a:t>ドキュメント</a:t>
            </a:r>
            <a:endParaRPr lang="en-US" sz="1371" dirty="0">
              <a:solidFill>
                <a:schemeClr val="bg1"/>
              </a:solidFill>
            </a:endParaRPr>
          </a:p>
        </p:txBody>
      </p:sp>
      <p:sp>
        <p:nvSpPr>
          <p:cNvPr id="9" name="Rectangle 19">
            <a:extLst>
              <a:ext uri="{FF2B5EF4-FFF2-40B4-BE49-F238E27FC236}">
                <a16:creationId xmlns:a16="http://schemas.microsoft.com/office/drawing/2014/main" id="{F57CB05E-F117-3F01-5DDF-93859985CCDF}"/>
              </a:ext>
            </a:extLst>
          </p:cNvPr>
          <p:cNvSpPr/>
          <p:nvPr>
            <p:custDataLst>
              <p:tags r:id="rId1"/>
            </p:custDataLst>
          </p:nvPr>
        </p:nvSpPr>
        <p:spPr bwMode="auto">
          <a:xfrm>
            <a:off x="1408626" y="4393563"/>
            <a:ext cx="6661272" cy="2332134"/>
          </a:xfrm>
          <a:prstGeom prst="wedgeRectCallout">
            <a:avLst>
              <a:gd name="adj1" fmla="val -41874"/>
              <a:gd name="adj2" fmla="val -70004"/>
            </a:avLst>
          </a:prstGeom>
          <a:solidFill>
            <a:srgbClr val="0072C6"/>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54" rIns="182854" rtlCol="0" anchor="t"/>
          <a:lstStyle/>
          <a:p>
            <a:pPr algn="ctr" defTabSz="914049">
              <a:defRPr/>
            </a:pPr>
            <a:r>
              <a:rPr lang="en-US" sz="3137" dirty="0">
                <a:solidFill>
                  <a:srgbClr val="FFFFFF"/>
                </a:solidFill>
                <a:effectLst>
                  <a:outerShdw blurRad="38100" dist="38100" dir="2700000" algn="tl">
                    <a:srgbClr val="000000">
                      <a:alpha val="43137"/>
                    </a:srgbClr>
                  </a:outerShdw>
                </a:effectLst>
                <a:latin typeface="Segoe UI Semilight" charset="0"/>
                <a:ea typeface="Segoe UI Semilight" charset="0"/>
                <a:cs typeface="Segoe UI Semilight" charset="0"/>
              </a:rPr>
              <a:t>“</a:t>
            </a:r>
            <a:r>
              <a:rPr lang="ja-JP" altLang="en-US" sz="3137" dirty="0">
                <a:solidFill>
                  <a:srgbClr val="FFFFFF"/>
                </a:solidFill>
                <a:effectLst>
                  <a:outerShdw blurRad="38100" dist="38100" dir="2700000" algn="tl">
                    <a:srgbClr val="000000">
                      <a:alpha val="43137"/>
                    </a:srgbClr>
                  </a:outerShdw>
                </a:effectLst>
                <a:latin typeface="Segoe UI Semibold" panose="020B0702040204020203" pitchFamily="34" charset="0"/>
                <a:ea typeface="Segoe UI Semilight" charset="0"/>
                <a:cs typeface="Segoe UI Semibold" panose="020B0702040204020203" pitchFamily="34" charset="0"/>
              </a:rPr>
              <a:t>エンリッチメント</a:t>
            </a:r>
            <a:r>
              <a:rPr lang="en-US" sz="3137" dirty="0">
                <a:solidFill>
                  <a:srgbClr val="FFFFFF"/>
                </a:solidFill>
                <a:effectLst>
                  <a:outerShdw blurRad="38100" dist="38100" dir="2700000" algn="tl">
                    <a:srgbClr val="000000">
                      <a:alpha val="43137"/>
                    </a:srgbClr>
                  </a:outerShdw>
                </a:effectLst>
                <a:latin typeface="Segoe UI Semilight" charset="0"/>
                <a:ea typeface="Segoe UI Semilight" charset="0"/>
                <a:cs typeface="Segoe UI Semilight" charset="0"/>
              </a:rPr>
              <a:t>”</a:t>
            </a:r>
          </a:p>
        </p:txBody>
      </p:sp>
      <p:sp>
        <p:nvSpPr>
          <p:cNvPr id="10" name="Rectangle 41">
            <a:extLst>
              <a:ext uri="{FF2B5EF4-FFF2-40B4-BE49-F238E27FC236}">
                <a16:creationId xmlns:a16="http://schemas.microsoft.com/office/drawing/2014/main" id="{74183F9F-0A26-CED2-B1B8-50844E51EA56}"/>
              </a:ext>
            </a:extLst>
          </p:cNvPr>
          <p:cNvSpPr/>
          <p:nvPr/>
        </p:nvSpPr>
        <p:spPr>
          <a:xfrm>
            <a:off x="1352104" y="5039615"/>
            <a:ext cx="2568555" cy="452590"/>
          </a:xfrm>
          <a:prstGeom prst="rect">
            <a:avLst/>
          </a:prstGeom>
          <a:effectLst>
            <a:outerShdw blurRad="50800" dist="38100" dir="8100000" algn="tr" rotWithShape="0">
              <a:prstClr val="black">
                <a:alpha val="40000"/>
              </a:prstClr>
            </a:outerShdw>
          </a:effectLst>
        </p:spPr>
        <p:txBody>
          <a:bodyPr wrap="square">
            <a:spAutoFit/>
          </a:bodyPr>
          <a:lstStyle/>
          <a:p>
            <a:pPr algn="ctr" defTabSz="914225">
              <a:defRPr/>
            </a:pPr>
            <a:r>
              <a:rPr lang="en-US" altLang="ja-JP" sz="2353" dirty="0">
                <a:solidFill>
                  <a:schemeClr val="bg1"/>
                </a:solidFill>
                <a:latin typeface="Segoe UI Semilight" charset="0"/>
                <a:ea typeface="Segoe UI Semilight" charset="0"/>
                <a:cs typeface="Segoe UI Semilight" charset="0"/>
              </a:rPr>
              <a:t>AI</a:t>
            </a:r>
            <a:r>
              <a:rPr lang="ja-JP" altLang="en-US" sz="2353" dirty="0">
                <a:solidFill>
                  <a:schemeClr val="bg1"/>
                </a:solidFill>
                <a:latin typeface="Segoe UI Semilight" charset="0"/>
                <a:ea typeface="Segoe UI Semilight" charset="0"/>
                <a:cs typeface="Segoe UI Semilight" charset="0"/>
              </a:rPr>
              <a:t> スキル</a:t>
            </a:r>
            <a:endParaRPr lang="en-US" sz="2353" dirty="0">
              <a:solidFill>
                <a:schemeClr val="bg1"/>
              </a:solidFill>
              <a:latin typeface="Segoe UI Semilight" charset="0"/>
              <a:ea typeface="Segoe UI Semilight" charset="0"/>
              <a:cs typeface="Segoe UI Semilight" charset="0"/>
            </a:endParaRPr>
          </a:p>
        </p:txBody>
      </p:sp>
      <p:sp>
        <p:nvSpPr>
          <p:cNvPr id="11" name="brain_2" title="Icon of a brain with circles and connection lines inside">
            <a:extLst>
              <a:ext uri="{FF2B5EF4-FFF2-40B4-BE49-F238E27FC236}">
                <a16:creationId xmlns:a16="http://schemas.microsoft.com/office/drawing/2014/main" id="{417740FB-DD3D-A620-8E95-0D326371CA8A}"/>
              </a:ext>
            </a:extLst>
          </p:cNvPr>
          <p:cNvSpPr>
            <a:spLocks noChangeAspect="1" noEditPoints="1"/>
          </p:cNvSpPr>
          <p:nvPr/>
        </p:nvSpPr>
        <p:spPr bwMode="auto">
          <a:xfrm>
            <a:off x="2053325" y="5520643"/>
            <a:ext cx="1340706" cy="898983"/>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chemeClr val="bg1"/>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gradFill>
                <a:gsLst>
                  <a:gs pos="0">
                    <a:srgbClr val="505050"/>
                  </a:gs>
                  <a:gs pos="100000">
                    <a:srgbClr val="505050"/>
                  </a:gs>
                </a:gsLst>
              </a:gradFill>
              <a:latin typeface="Segoe UI"/>
            </a:endParaRPr>
          </a:p>
        </p:txBody>
      </p:sp>
      <p:sp>
        <p:nvSpPr>
          <p:cNvPr id="12" name="Rectangle 41">
            <a:extLst>
              <a:ext uri="{FF2B5EF4-FFF2-40B4-BE49-F238E27FC236}">
                <a16:creationId xmlns:a16="http://schemas.microsoft.com/office/drawing/2014/main" id="{3F8E9FA0-CB7A-D152-38F2-48D5F39B382E}"/>
              </a:ext>
            </a:extLst>
          </p:cNvPr>
          <p:cNvSpPr/>
          <p:nvPr/>
        </p:nvSpPr>
        <p:spPr>
          <a:xfrm>
            <a:off x="4980132" y="4993998"/>
            <a:ext cx="2486297" cy="454420"/>
          </a:xfrm>
          <a:prstGeom prst="rect">
            <a:avLst/>
          </a:prstGeom>
          <a:effectLst>
            <a:outerShdw blurRad="50800" dist="38100" dir="8100000" algn="tr" rotWithShape="0">
              <a:prstClr val="black">
                <a:alpha val="40000"/>
              </a:prstClr>
            </a:outerShdw>
          </a:effectLst>
        </p:spPr>
        <p:txBody>
          <a:bodyPr wrap="square">
            <a:spAutoFit/>
          </a:bodyPr>
          <a:lstStyle/>
          <a:p>
            <a:pPr algn="ctr" defTabSz="914225">
              <a:defRPr/>
            </a:pPr>
            <a:r>
              <a:rPr lang="ja-JP" altLang="en-US" sz="2353" dirty="0">
                <a:solidFill>
                  <a:schemeClr val="bg1"/>
                </a:solidFill>
                <a:latin typeface="Segoe UI Semilight" charset="0"/>
                <a:ea typeface="Segoe UI Semilight" charset="0"/>
                <a:cs typeface="Segoe UI Semilight" charset="0"/>
              </a:rPr>
              <a:t>アノテーション</a:t>
            </a:r>
            <a:endParaRPr lang="en-US" sz="2353" dirty="0">
              <a:solidFill>
                <a:schemeClr val="bg1"/>
              </a:solidFill>
              <a:latin typeface="Segoe UI Semilight" charset="0"/>
              <a:ea typeface="Segoe UI Semilight" charset="0"/>
              <a:cs typeface="Segoe UI Semilight" charset="0"/>
            </a:endParaRPr>
          </a:p>
        </p:txBody>
      </p:sp>
      <p:grpSp>
        <p:nvGrpSpPr>
          <p:cNvPr id="13" name="Group 2">
            <a:extLst>
              <a:ext uri="{FF2B5EF4-FFF2-40B4-BE49-F238E27FC236}">
                <a16:creationId xmlns:a16="http://schemas.microsoft.com/office/drawing/2014/main" id="{1C1AE18B-E949-3958-E276-CD4DCA12A7CD}"/>
              </a:ext>
            </a:extLst>
          </p:cNvPr>
          <p:cNvGrpSpPr/>
          <p:nvPr/>
        </p:nvGrpSpPr>
        <p:grpSpPr>
          <a:xfrm>
            <a:off x="5145969" y="5635054"/>
            <a:ext cx="2119235" cy="554737"/>
            <a:chOff x="4875154" y="5225520"/>
            <a:chExt cx="2119536" cy="554816"/>
          </a:xfrm>
          <a:effectLst>
            <a:outerShdw blurRad="50800" dist="38100" dir="8100000" algn="tr" rotWithShape="0">
              <a:prstClr val="black">
                <a:alpha val="40000"/>
              </a:prstClr>
            </a:outerShdw>
          </a:effectLst>
        </p:grpSpPr>
        <p:sp>
          <p:nvSpPr>
            <p:cNvPr id="14" name="BarChartVertical_E9EC" title="Icon of a vertical bar graph">
              <a:extLst>
                <a:ext uri="{FF2B5EF4-FFF2-40B4-BE49-F238E27FC236}">
                  <a16:creationId xmlns:a16="http://schemas.microsoft.com/office/drawing/2014/main" id="{EF84BC9F-AB50-E902-CF55-1D156308E8BB}"/>
                </a:ext>
              </a:extLst>
            </p:cNvPr>
            <p:cNvSpPr>
              <a:spLocks noChangeAspect="1" noEditPoints="1"/>
            </p:cNvSpPr>
            <p:nvPr/>
          </p:nvSpPr>
          <p:spPr bwMode="auto">
            <a:xfrm>
              <a:off x="4875154" y="5225520"/>
              <a:ext cx="554686" cy="554816"/>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sp>
          <p:nvSpPr>
            <p:cNvPr id="15" name="Embed_ECCE" title="Icon of two chevron brackets around a backslash">
              <a:extLst>
                <a:ext uri="{FF2B5EF4-FFF2-40B4-BE49-F238E27FC236}">
                  <a16:creationId xmlns:a16="http://schemas.microsoft.com/office/drawing/2014/main" id="{F8CC0A00-E240-F309-0364-6AB1D9D7229B}"/>
                </a:ext>
              </a:extLst>
            </p:cNvPr>
            <p:cNvSpPr>
              <a:spLocks noChangeAspect="1" noEditPoints="1"/>
            </p:cNvSpPr>
            <p:nvPr/>
          </p:nvSpPr>
          <p:spPr bwMode="auto">
            <a:xfrm>
              <a:off x="5623793" y="5244677"/>
              <a:ext cx="602364" cy="51650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gradFill>
                  <a:gsLst>
                    <a:gs pos="0">
                      <a:srgbClr val="505050"/>
                    </a:gs>
                    <a:gs pos="100000">
                      <a:srgbClr val="505050"/>
                    </a:gs>
                  </a:gsLst>
                  <a:lin ang="5400000" scaled="1"/>
                </a:gradFill>
                <a:latin typeface="Segoe UI"/>
              </a:endParaRPr>
            </a:p>
          </p:txBody>
        </p:sp>
        <p:sp>
          <p:nvSpPr>
            <p:cNvPr id="16" name="Relationship_F003" title="Icon of three boxes connected by lines">
              <a:extLst>
                <a:ext uri="{FF2B5EF4-FFF2-40B4-BE49-F238E27FC236}">
                  <a16:creationId xmlns:a16="http://schemas.microsoft.com/office/drawing/2014/main" id="{9DCB276A-70F0-0A3D-4A9B-CC200B2D5326}"/>
                </a:ext>
              </a:extLst>
            </p:cNvPr>
            <p:cNvSpPr>
              <a:spLocks noChangeAspect="1" noEditPoints="1"/>
            </p:cNvSpPr>
            <p:nvPr/>
          </p:nvSpPr>
          <p:spPr bwMode="auto">
            <a:xfrm>
              <a:off x="6420110" y="5234222"/>
              <a:ext cx="574580" cy="537412"/>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grpSp>
      <p:sp>
        <p:nvSpPr>
          <p:cNvPr id="17" name="Arrow: Right 11">
            <a:extLst>
              <a:ext uri="{FF2B5EF4-FFF2-40B4-BE49-F238E27FC236}">
                <a16:creationId xmlns:a16="http://schemas.microsoft.com/office/drawing/2014/main" id="{798B4C38-85F8-B0CA-58AC-F8450471BBBB}"/>
              </a:ext>
            </a:extLst>
          </p:cNvPr>
          <p:cNvSpPr/>
          <p:nvPr/>
        </p:nvSpPr>
        <p:spPr>
          <a:xfrm>
            <a:off x="3839453" y="5671112"/>
            <a:ext cx="797430" cy="482621"/>
          </a:xfrm>
          <a:prstGeom prst="rightArrow">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856184" cy="830511"/>
          </a:xfrm>
          <a:prstGeom prst="roundRect">
            <a:avLst/>
          </a:prstGeom>
          <a:solidFill>
            <a:schemeClr val="bg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テキスト・タグを抽出</a:t>
            </a:r>
            <a:endParaRPr lang="en-US" altLang="ja-JP" sz="2353" dirty="0">
              <a:solidFill>
                <a:srgbClr val="00B050"/>
              </a:solidFill>
              <a:cs typeface="Segoe UI" pitchFamily="34" charset="0"/>
            </a:endParaRPr>
          </a:p>
        </p:txBody>
      </p:sp>
      <p:cxnSp>
        <p:nvCxnSpPr>
          <p:cNvPr id="19" name="直線コネクタ 18">
            <a:extLst>
              <a:ext uri="{FF2B5EF4-FFF2-40B4-BE49-F238E27FC236}">
                <a16:creationId xmlns:a16="http://schemas.microsoft.com/office/drawing/2014/main" id="{37C0F1A7-AA14-63AD-A215-3E8DAA1BB07A}"/>
              </a:ext>
            </a:extLst>
          </p:cNvPr>
          <p:cNvCxnSpPr/>
          <p:nvPr/>
        </p:nvCxnSpPr>
        <p:spPr>
          <a:xfrm flipH="1">
            <a:off x="1841679" y="2317621"/>
            <a:ext cx="127756" cy="386942"/>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7DD2DF1-5598-73C2-F323-4188B0269958}"/>
              </a:ext>
            </a:extLst>
          </p:cNvPr>
          <p:cNvSpPr>
            <a:spLocks noGrp="1"/>
          </p:cNvSpPr>
          <p:nvPr>
            <p:ph type="sldNum" sz="quarter" idx="4"/>
          </p:nvPr>
        </p:nvSpPr>
        <p:spPr/>
        <p:txBody>
          <a:bodyPr/>
          <a:lstStyle/>
          <a:p>
            <a:fld id="{99D2F82E-F9A2-43ED-826C-709C605B439A}" type="slidenum">
              <a:rPr kumimoji="1" lang="ja-JP" altLang="en-US" smtClean="0"/>
              <a:t>30</a:t>
            </a:fld>
            <a:endParaRPr kumimoji="1" lang="ja-JP" altLang="en-US"/>
          </a:p>
        </p:txBody>
      </p:sp>
    </p:spTree>
    <p:extLst>
      <p:ext uri="{BB962C8B-B14F-4D97-AF65-F5344CB8AC3E}">
        <p14:creationId xmlns:p14="http://schemas.microsoft.com/office/powerpoint/2010/main" val="3454527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5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25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5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animBg="1"/>
      <p:bldP spid="12"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77721-8491-7E27-685A-7D3DDB2B00BC}"/>
              </a:ext>
            </a:extLst>
          </p:cNvPr>
          <p:cNvSpPr>
            <a:spLocks noGrp="1"/>
          </p:cNvSpPr>
          <p:nvPr>
            <p:ph type="title"/>
          </p:nvPr>
        </p:nvSpPr>
        <p:spPr/>
        <p:txBody>
          <a:bodyPr/>
          <a:lstStyle/>
          <a:p>
            <a:r>
              <a:rPr kumimoji="1" lang="en-US" altLang="ja-JP" dirty="0"/>
              <a:t>Azure Cognitive Search</a:t>
            </a:r>
            <a:r>
              <a:rPr kumimoji="1" lang="ja-JP" altLang="en-US" dirty="0"/>
              <a:t> の </a:t>
            </a:r>
            <a:r>
              <a:rPr kumimoji="1" lang="en-US" altLang="ja-JP" dirty="0"/>
              <a:t>AI</a:t>
            </a:r>
            <a:r>
              <a:rPr kumimoji="1" lang="ja-JP" altLang="en-US" dirty="0"/>
              <a:t> 連携</a:t>
            </a:r>
          </a:p>
        </p:txBody>
      </p:sp>
      <p:sp>
        <p:nvSpPr>
          <p:cNvPr id="4" name="Rectangle 60">
            <a:extLst>
              <a:ext uri="{FF2B5EF4-FFF2-40B4-BE49-F238E27FC236}">
                <a16:creationId xmlns:a16="http://schemas.microsoft.com/office/drawing/2014/main" id="{8E9FA91F-9F85-743B-8A18-B7F47A793B49}"/>
              </a:ext>
            </a:extLst>
          </p:cNvPr>
          <p:cNvSpPr/>
          <p:nvPr/>
        </p:nvSpPr>
        <p:spPr bwMode="auto">
          <a:xfrm>
            <a:off x="485964" y="2149102"/>
            <a:ext cx="1218150" cy="371170"/>
          </a:xfrm>
          <a:prstGeom prst="rect">
            <a:avLst/>
          </a:prstGeom>
        </p:spPr>
        <p:txBody>
          <a:bodyPr vert="horz" wrap="square" lIns="0" tIns="46630" rIns="93260" bIns="46630" rtlCol="0" anchor="t">
            <a:spAutoFit/>
          </a:bodyPr>
          <a:lstStyle/>
          <a:p>
            <a:pPr defTabSz="951304">
              <a:spcBef>
                <a:spcPct val="0"/>
              </a:spcBef>
              <a:defRPr/>
            </a:pPr>
            <a:r>
              <a:rPr lang="ja-JP" altLang="en-US">
                <a:ln w="3175">
                  <a:noFill/>
                </a:ln>
                <a:solidFill>
                  <a:srgbClr val="0078D4"/>
                </a:solidFill>
                <a:cs typeface="Segoe UI Light" panose="020B0502040204020203" pitchFamily="34" charset="0"/>
              </a:rPr>
              <a:t>文書・画像</a:t>
            </a:r>
            <a:endParaRPr lang="en-US">
              <a:ln w="3175">
                <a:noFill/>
              </a:ln>
              <a:solidFill>
                <a:srgbClr val="0078D4"/>
              </a:solidFill>
              <a:cs typeface="Segoe UI Light" panose="020B0502040204020203" pitchFamily="34" charset="0"/>
            </a:endParaRPr>
          </a:p>
        </p:txBody>
      </p:sp>
      <p:sp>
        <p:nvSpPr>
          <p:cNvPr id="5" name="Rectangle 67">
            <a:extLst>
              <a:ext uri="{FF2B5EF4-FFF2-40B4-BE49-F238E27FC236}">
                <a16:creationId xmlns:a16="http://schemas.microsoft.com/office/drawing/2014/main" id="{4EAA9A6E-4856-3686-F3F3-E635FBA47578}"/>
              </a:ext>
            </a:extLst>
          </p:cNvPr>
          <p:cNvSpPr/>
          <p:nvPr/>
        </p:nvSpPr>
        <p:spPr bwMode="auto">
          <a:xfrm>
            <a:off x="4993046" y="2149102"/>
            <a:ext cx="1990525" cy="371170"/>
          </a:xfrm>
          <a:prstGeom prst="rect">
            <a:avLst/>
          </a:prstGeom>
        </p:spPr>
        <p:txBody>
          <a:bodyPr vert="horz" wrap="square" lIns="93260" tIns="46630" rIns="93260" bIns="46630" rtlCol="0" anchor="t">
            <a:spAutoFit/>
          </a:bodyPr>
          <a:lstStyle/>
          <a:p>
            <a:pPr defTabSz="951304">
              <a:spcBef>
                <a:spcPct val="0"/>
              </a:spcBef>
              <a:defRPr/>
            </a:pPr>
            <a:r>
              <a:rPr lang="en-US" dirty="0">
                <a:ln w="3175">
                  <a:noFill/>
                </a:ln>
                <a:solidFill>
                  <a:srgbClr val="0078D4"/>
                </a:solidFill>
                <a:cs typeface="Segoe UI Light" panose="020B0502040204020203" pitchFamily="34" charset="0"/>
              </a:rPr>
              <a:t>Cognitive skills</a:t>
            </a:r>
          </a:p>
        </p:txBody>
      </p:sp>
      <p:sp>
        <p:nvSpPr>
          <p:cNvPr id="6" name="Rectangle 81">
            <a:extLst>
              <a:ext uri="{FF2B5EF4-FFF2-40B4-BE49-F238E27FC236}">
                <a16:creationId xmlns:a16="http://schemas.microsoft.com/office/drawing/2014/main" id="{E99E6A39-52F3-3D55-1379-1F9EDAAEB0FB}"/>
              </a:ext>
            </a:extLst>
          </p:cNvPr>
          <p:cNvSpPr/>
          <p:nvPr/>
        </p:nvSpPr>
        <p:spPr bwMode="auto">
          <a:xfrm>
            <a:off x="9646023" y="2157134"/>
            <a:ext cx="2047423" cy="648169"/>
          </a:xfrm>
          <a:prstGeom prst="rect">
            <a:avLst/>
          </a:prstGeom>
        </p:spPr>
        <p:txBody>
          <a:bodyPr vert="horz" wrap="square" lIns="93260" tIns="46630" rIns="93260" bIns="46630" rtlCol="0" anchor="t">
            <a:spAutoFit/>
          </a:bodyPr>
          <a:lstStyle/>
          <a:p>
            <a:pPr algn="ctr" defTabSz="951304">
              <a:spcBef>
                <a:spcPct val="0"/>
              </a:spcBef>
              <a:defRPr/>
            </a:pPr>
            <a:r>
              <a:rPr lang="ja-JP" altLang="en-US">
                <a:ln w="3175">
                  <a:noFill/>
                </a:ln>
                <a:solidFill>
                  <a:srgbClr val="0078D4"/>
                </a:solidFill>
                <a:cs typeface="Segoe UI Light" panose="020B0502040204020203" pitchFamily="34" charset="0"/>
              </a:rPr>
              <a:t>一括テキスト検索と絞り込み</a:t>
            </a:r>
            <a:endParaRPr lang="en-US">
              <a:ln w="3175">
                <a:noFill/>
              </a:ln>
              <a:solidFill>
                <a:srgbClr val="0078D4"/>
              </a:solidFill>
              <a:cs typeface="Segoe UI Light" panose="020B0502040204020203" pitchFamily="34" charset="0"/>
            </a:endParaRPr>
          </a:p>
        </p:txBody>
      </p:sp>
      <p:sp>
        <p:nvSpPr>
          <p:cNvPr id="7" name="Arrow: Chevron 2">
            <a:extLst>
              <a:ext uri="{FF2B5EF4-FFF2-40B4-BE49-F238E27FC236}">
                <a16:creationId xmlns:a16="http://schemas.microsoft.com/office/drawing/2014/main" id="{BCD7F9C0-78B5-F618-4CAC-E7C15FCF68DB}"/>
              </a:ext>
            </a:extLst>
          </p:cNvPr>
          <p:cNvSpPr/>
          <p:nvPr/>
        </p:nvSpPr>
        <p:spPr bwMode="auto">
          <a:xfrm>
            <a:off x="9313198" y="3625854"/>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cs typeface="Segoe UI" pitchFamily="34" charset="0"/>
            </a:endParaRPr>
          </a:p>
        </p:txBody>
      </p:sp>
      <p:sp>
        <p:nvSpPr>
          <p:cNvPr id="8" name="Arrow: Chevron 2">
            <a:extLst>
              <a:ext uri="{FF2B5EF4-FFF2-40B4-BE49-F238E27FC236}">
                <a16:creationId xmlns:a16="http://schemas.microsoft.com/office/drawing/2014/main" id="{2341FE6A-D880-4300-99B6-50E07CE574B4}"/>
              </a:ext>
            </a:extLst>
          </p:cNvPr>
          <p:cNvSpPr/>
          <p:nvPr/>
        </p:nvSpPr>
        <p:spPr bwMode="auto">
          <a:xfrm>
            <a:off x="1603310" y="3625854"/>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cs typeface="Segoe UI" pitchFamily="34" charset="0"/>
            </a:endParaRPr>
          </a:p>
        </p:txBody>
      </p:sp>
      <p:sp>
        <p:nvSpPr>
          <p:cNvPr id="9" name="Freeform 5">
            <a:extLst>
              <a:ext uri="{FF2B5EF4-FFF2-40B4-BE49-F238E27FC236}">
                <a16:creationId xmlns:a16="http://schemas.microsoft.com/office/drawing/2014/main" id="{5886C28B-673F-721A-77C5-67CA8F28E853}"/>
              </a:ext>
            </a:extLst>
          </p:cNvPr>
          <p:cNvSpPr>
            <a:spLocks noEditPoints="1"/>
          </p:cNvSpPr>
          <p:nvPr/>
        </p:nvSpPr>
        <p:spPr bwMode="auto">
          <a:xfrm>
            <a:off x="5735579" y="2851431"/>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endParaRPr>
          </a:p>
        </p:txBody>
      </p:sp>
      <p:grpSp>
        <p:nvGrpSpPr>
          <p:cNvPr id="10" name="Group 75">
            <a:extLst>
              <a:ext uri="{FF2B5EF4-FFF2-40B4-BE49-F238E27FC236}">
                <a16:creationId xmlns:a16="http://schemas.microsoft.com/office/drawing/2014/main" id="{DE570238-B8CE-00A5-1E90-3E4316D1976E}"/>
              </a:ext>
            </a:extLst>
          </p:cNvPr>
          <p:cNvGrpSpPr/>
          <p:nvPr/>
        </p:nvGrpSpPr>
        <p:grpSpPr>
          <a:xfrm>
            <a:off x="3174968" y="3939468"/>
            <a:ext cx="350373" cy="277017"/>
            <a:chOff x="967154" y="1481462"/>
            <a:chExt cx="5331069" cy="4214950"/>
          </a:xfrm>
        </p:grpSpPr>
        <p:cxnSp>
          <p:nvCxnSpPr>
            <p:cNvPr id="11" name="Straight Connector 76">
              <a:extLst>
                <a:ext uri="{FF2B5EF4-FFF2-40B4-BE49-F238E27FC236}">
                  <a16:creationId xmlns:a16="http://schemas.microsoft.com/office/drawing/2014/main" id="{C785E8BB-C2A7-3BAA-9CB2-C47D43745258}"/>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77">
              <a:extLst>
                <a:ext uri="{FF2B5EF4-FFF2-40B4-BE49-F238E27FC236}">
                  <a16:creationId xmlns:a16="http://schemas.microsoft.com/office/drawing/2014/main" id="{273772D0-B0D1-8CB6-44CB-7543FEF387A8}"/>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13" name="Rectangle 78">
              <a:extLst>
                <a:ext uri="{FF2B5EF4-FFF2-40B4-BE49-F238E27FC236}">
                  <a16:creationId xmlns:a16="http://schemas.microsoft.com/office/drawing/2014/main" id="{85909167-AC7B-CCD4-BF05-6CB929BCCCC5}"/>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14" name="Freeform: Shape 404">
              <a:extLst>
                <a:ext uri="{FF2B5EF4-FFF2-40B4-BE49-F238E27FC236}">
                  <a16:creationId xmlns:a16="http://schemas.microsoft.com/office/drawing/2014/main" id="{FBEBE8CA-BD10-87E9-D7BF-678D842AAF35}"/>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15" name="Freeform: Shape 405">
              <a:extLst>
                <a:ext uri="{FF2B5EF4-FFF2-40B4-BE49-F238E27FC236}">
                  <a16:creationId xmlns:a16="http://schemas.microsoft.com/office/drawing/2014/main" id="{86DDA174-1E2D-50D9-78E3-015B68ED7B92}"/>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grpSp>
      <p:sp>
        <p:nvSpPr>
          <p:cNvPr id="16" name="Freeform 5">
            <a:extLst>
              <a:ext uri="{FF2B5EF4-FFF2-40B4-BE49-F238E27FC236}">
                <a16:creationId xmlns:a16="http://schemas.microsoft.com/office/drawing/2014/main" id="{21BF5F47-FF14-E07A-F150-4FC62E9A8222}"/>
              </a:ext>
            </a:extLst>
          </p:cNvPr>
          <p:cNvSpPr>
            <a:spLocks noEditPoints="1"/>
          </p:cNvSpPr>
          <p:nvPr/>
        </p:nvSpPr>
        <p:spPr bwMode="auto">
          <a:xfrm>
            <a:off x="5713603" y="3914087"/>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2400">
              <a:solidFill>
                <a:srgbClr val="505050"/>
              </a:solidFill>
            </a:endParaRPr>
          </a:p>
        </p:txBody>
      </p:sp>
      <p:sp>
        <p:nvSpPr>
          <p:cNvPr id="17" name="building_5">
            <a:extLst>
              <a:ext uri="{FF2B5EF4-FFF2-40B4-BE49-F238E27FC236}">
                <a16:creationId xmlns:a16="http://schemas.microsoft.com/office/drawing/2014/main" id="{1CC49230-A960-8B8F-1980-C51371E71638}"/>
              </a:ext>
            </a:extLst>
          </p:cNvPr>
          <p:cNvSpPr>
            <a:spLocks noChangeAspect="1" noEditPoints="1"/>
          </p:cNvSpPr>
          <p:nvPr/>
        </p:nvSpPr>
        <p:spPr bwMode="auto">
          <a:xfrm>
            <a:off x="5673740" y="5909537"/>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2400">
              <a:gradFill>
                <a:gsLst>
                  <a:gs pos="0">
                    <a:srgbClr val="505050"/>
                  </a:gs>
                  <a:gs pos="100000">
                    <a:srgbClr val="505050"/>
                  </a:gs>
                </a:gsLst>
              </a:gradFill>
            </a:endParaRPr>
          </a:p>
        </p:txBody>
      </p:sp>
      <p:grpSp>
        <p:nvGrpSpPr>
          <p:cNvPr id="18" name="Group 99">
            <a:extLst>
              <a:ext uri="{FF2B5EF4-FFF2-40B4-BE49-F238E27FC236}">
                <a16:creationId xmlns:a16="http://schemas.microsoft.com/office/drawing/2014/main" id="{9E227A2F-CC49-7F54-409C-75466D40CFDF}"/>
              </a:ext>
            </a:extLst>
          </p:cNvPr>
          <p:cNvGrpSpPr/>
          <p:nvPr/>
        </p:nvGrpSpPr>
        <p:grpSpPr>
          <a:xfrm>
            <a:off x="8133627" y="5888647"/>
            <a:ext cx="268778" cy="329020"/>
            <a:chOff x="965200" y="3436897"/>
            <a:chExt cx="528881" cy="647424"/>
          </a:xfrm>
        </p:grpSpPr>
        <p:grpSp>
          <p:nvGrpSpPr>
            <p:cNvPr id="19" name="Group 100">
              <a:extLst>
                <a:ext uri="{FF2B5EF4-FFF2-40B4-BE49-F238E27FC236}">
                  <a16:creationId xmlns:a16="http://schemas.microsoft.com/office/drawing/2014/main" id="{8087CC44-EFE1-FEC0-4F48-54DCEE733A33}"/>
                </a:ext>
              </a:extLst>
            </p:cNvPr>
            <p:cNvGrpSpPr/>
            <p:nvPr/>
          </p:nvGrpSpPr>
          <p:grpSpPr>
            <a:xfrm flipH="1">
              <a:off x="965200" y="3436897"/>
              <a:ext cx="528881" cy="647424"/>
              <a:chOff x="3003960" y="3685414"/>
              <a:chExt cx="403310" cy="493707"/>
            </a:xfrm>
          </p:grpSpPr>
          <p:sp>
            <p:nvSpPr>
              <p:cNvPr id="24" name="Snip Single Corner Rectangle 26">
                <a:extLst>
                  <a:ext uri="{FF2B5EF4-FFF2-40B4-BE49-F238E27FC236}">
                    <a16:creationId xmlns:a16="http://schemas.microsoft.com/office/drawing/2014/main" id="{FCDC65FE-EA12-2A59-2984-F5E77698DCC0}"/>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25" name="Triangle 27">
                <a:extLst>
                  <a:ext uri="{FF2B5EF4-FFF2-40B4-BE49-F238E27FC236}">
                    <a16:creationId xmlns:a16="http://schemas.microsoft.com/office/drawing/2014/main" id="{7627CE3A-3000-EF6A-15C4-275E666A6C84}"/>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grpSp>
        <p:cxnSp>
          <p:nvCxnSpPr>
            <p:cNvPr id="20" name="Straight Connector 101">
              <a:extLst>
                <a:ext uri="{FF2B5EF4-FFF2-40B4-BE49-F238E27FC236}">
                  <a16:creationId xmlns:a16="http://schemas.microsoft.com/office/drawing/2014/main" id="{84990410-1FBF-22C4-2EEF-AC95129AE4C6}"/>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102">
              <a:extLst>
                <a:ext uri="{FF2B5EF4-FFF2-40B4-BE49-F238E27FC236}">
                  <a16:creationId xmlns:a16="http://schemas.microsoft.com/office/drawing/2014/main" id="{FD6E1E88-4183-D77E-D2EB-F6A6A3DDEDB8}"/>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103">
              <a:extLst>
                <a:ext uri="{FF2B5EF4-FFF2-40B4-BE49-F238E27FC236}">
                  <a16:creationId xmlns:a16="http://schemas.microsoft.com/office/drawing/2014/main" id="{8B157716-A19B-E1C6-229E-F40222E1E240}"/>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104">
              <a:extLst>
                <a:ext uri="{FF2B5EF4-FFF2-40B4-BE49-F238E27FC236}">
                  <a16:creationId xmlns:a16="http://schemas.microsoft.com/office/drawing/2014/main" id="{4066AA4B-8C10-BB40-2C53-E674BC1C82D6}"/>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DeveloperTools_EC7A">
            <a:extLst>
              <a:ext uri="{FF2B5EF4-FFF2-40B4-BE49-F238E27FC236}">
                <a16:creationId xmlns:a16="http://schemas.microsoft.com/office/drawing/2014/main" id="{697EC279-3D8A-4E9E-55EB-FC5FFC09F78B}"/>
              </a:ext>
            </a:extLst>
          </p:cNvPr>
          <p:cNvSpPr>
            <a:spLocks noChangeAspect="1" noEditPoints="1"/>
          </p:cNvSpPr>
          <p:nvPr/>
        </p:nvSpPr>
        <p:spPr bwMode="auto">
          <a:xfrm>
            <a:off x="3239796" y="5849036"/>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2400">
              <a:solidFill>
                <a:srgbClr val="505050"/>
              </a:solidFill>
            </a:endParaRPr>
          </a:p>
        </p:txBody>
      </p:sp>
      <p:grpSp>
        <p:nvGrpSpPr>
          <p:cNvPr id="27" name="Group 111">
            <a:extLst>
              <a:ext uri="{FF2B5EF4-FFF2-40B4-BE49-F238E27FC236}">
                <a16:creationId xmlns:a16="http://schemas.microsoft.com/office/drawing/2014/main" id="{7EFE3FD2-534F-D303-EC1F-A81DED9ECC06}"/>
              </a:ext>
            </a:extLst>
          </p:cNvPr>
          <p:cNvGrpSpPr/>
          <p:nvPr/>
        </p:nvGrpSpPr>
        <p:grpSpPr>
          <a:xfrm>
            <a:off x="5713586" y="4903974"/>
            <a:ext cx="270681" cy="341186"/>
            <a:chOff x="9006725" y="765957"/>
            <a:chExt cx="222999" cy="281085"/>
          </a:xfrm>
        </p:grpSpPr>
        <p:grpSp>
          <p:nvGrpSpPr>
            <p:cNvPr id="28" name="Group 112">
              <a:extLst>
                <a:ext uri="{FF2B5EF4-FFF2-40B4-BE49-F238E27FC236}">
                  <a16:creationId xmlns:a16="http://schemas.microsoft.com/office/drawing/2014/main" id="{18270D69-D3F3-7196-6735-33D7F25A4E2B}"/>
                </a:ext>
              </a:extLst>
            </p:cNvPr>
            <p:cNvGrpSpPr/>
            <p:nvPr/>
          </p:nvGrpSpPr>
          <p:grpSpPr>
            <a:xfrm>
              <a:off x="9006725" y="765957"/>
              <a:ext cx="222999" cy="281085"/>
              <a:chOff x="9049397" y="3538221"/>
              <a:chExt cx="843714" cy="1063479"/>
            </a:xfrm>
          </p:grpSpPr>
          <p:sp>
            <p:nvSpPr>
              <p:cNvPr id="32" name="Delay 472">
                <a:extLst>
                  <a:ext uri="{FF2B5EF4-FFF2-40B4-BE49-F238E27FC236}">
                    <a16:creationId xmlns:a16="http://schemas.microsoft.com/office/drawing/2014/main" id="{B3F58DF6-27C6-38B8-56C1-944762D69E42}"/>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grpSp>
            <p:nvGrpSpPr>
              <p:cNvPr id="33" name="Group 117">
                <a:extLst>
                  <a:ext uri="{FF2B5EF4-FFF2-40B4-BE49-F238E27FC236}">
                    <a16:creationId xmlns:a16="http://schemas.microsoft.com/office/drawing/2014/main" id="{722B37A4-271D-66C0-A8FA-88DC7ED88608}"/>
                  </a:ext>
                </a:extLst>
              </p:cNvPr>
              <p:cNvGrpSpPr/>
              <p:nvPr/>
            </p:nvGrpSpPr>
            <p:grpSpPr>
              <a:xfrm>
                <a:off x="9049397" y="3679697"/>
                <a:ext cx="843714" cy="922003"/>
                <a:chOff x="7480331" y="4348086"/>
                <a:chExt cx="144649" cy="158071"/>
              </a:xfrm>
              <a:solidFill>
                <a:schemeClr val="bg1"/>
              </a:solidFill>
            </p:grpSpPr>
            <p:sp>
              <p:nvSpPr>
                <p:cNvPr id="34" name="Oval 9">
                  <a:extLst>
                    <a:ext uri="{FF2B5EF4-FFF2-40B4-BE49-F238E27FC236}">
                      <a16:creationId xmlns:a16="http://schemas.microsoft.com/office/drawing/2014/main" id="{BA0CC1D3-D2FE-D498-02AC-2FA4C802B75F}"/>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2400">
                    <a:solidFill>
                      <a:srgbClr val="1A1A1A"/>
                    </a:solidFill>
                  </a:endParaRPr>
                </a:p>
              </p:txBody>
            </p:sp>
            <p:sp>
              <p:nvSpPr>
                <p:cNvPr id="35" name="Freeform 10">
                  <a:extLst>
                    <a:ext uri="{FF2B5EF4-FFF2-40B4-BE49-F238E27FC236}">
                      <a16:creationId xmlns:a16="http://schemas.microsoft.com/office/drawing/2014/main" id="{756EC558-C7DB-3FBC-5BEA-A9A79508E547}"/>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2400">
                    <a:solidFill>
                      <a:srgbClr val="1A1A1A"/>
                    </a:solidFill>
                  </a:endParaRPr>
                </a:p>
              </p:txBody>
            </p:sp>
          </p:grpSp>
        </p:grpSp>
        <p:sp>
          <p:nvSpPr>
            <p:cNvPr id="29" name="Rounded Rectangle 442">
              <a:extLst>
                <a:ext uri="{FF2B5EF4-FFF2-40B4-BE49-F238E27FC236}">
                  <a16:creationId xmlns:a16="http://schemas.microsoft.com/office/drawing/2014/main" id="{DFC7DF3B-E49D-BA9B-5236-E6CF8E2954FD}"/>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30" name="Rounded Rectangle 443">
              <a:extLst>
                <a:ext uri="{FF2B5EF4-FFF2-40B4-BE49-F238E27FC236}">
                  <a16:creationId xmlns:a16="http://schemas.microsoft.com/office/drawing/2014/main" id="{7444FAF2-435A-B658-2732-19DDD3D7B926}"/>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31" name="Freeform 444">
              <a:extLst>
                <a:ext uri="{FF2B5EF4-FFF2-40B4-BE49-F238E27FC236}">
                  <a16:creationId xmlns:a16="http://schemas.microsoft.com/office/drawing/2014/main" id="{B043EC1C-447A-5B7B-9B51-2CCFF2FADD6C}"/>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2400">
                <a:solidFill>
                  <a:srgbClr val="FFFFFF"/>
                </a:solidFill>
              </a:endParaRPr>
            </a:p>
          </p:txBody>
        </p:sp>
      </p:grpSp>
      <p:sp>
        <p:nvSpPr>
          <p:cNvPr id="36" name="Smiley Face 4">
            <a:extLst>
              <a:ext uri="{FF2B5EF4-FFF2-40B4-BE49-F238E27FC236}">
                <a16:creationId xmlns:a16="http://schemas.microsoft.com/office/drawing/2014/main" id="{CD274003-331C-2ADF-C9D6-9C44E0191447}"/>
              </a:ext>
            </a:extLst>
          </p:cNvPr>
          <p:cNvSpPr/>
          <p:nvPr/>
        </p:nvSpPr>
        <p:spPr bwMode="auto">
          <a:xfrm>
            <a:off x="8118196" y="2914389"/>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cs typeface="Segoe UI" pitchFamily="34" charset="0"/>
            </a:endParaRPr>
          </a:p>
        </p:txBody>
      </p:sp>
      <p:sp>
        <p:nvSpPr>
          <p:cNvPr id="37" name="TextBox 186">
            <a:extLst>
              <a:ext uri="{FF2B5EF4-FFF2-40B4-BE49-F238E27FC236}">
                <a16:creationId xmlns:a16="http://schemas.microsoft.com/office/drawing/2014/main" id="{42520983-A5F6-B559-1AE0-F02B69FB7E78}"/>
              </a:ext>
            </a:extLst>
          </p:cNvPr>
          <p:cNvSpPr txBox="1"/>
          <p:nvPr/>
        </p:nvSpPr>
        <p:spPr>
          <a:xfrm>
            <a:off x="2566694" y="3258799"/>
            <a:ext cx="1566924"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dirty="0">
                <a:gradFill>
                  <a:gsLst>
                    <a:gs pos="2917">
                      <a:srgbClr val="1A1A1A"/>
                    </a:gs>
                    <a:gs pos="30000">
                      <a:srgbClr val="1A1A1A"/>
                    </a:gs>
                  </a:gsLst>
                  <a:lin ang="5400000" scaled="0"/>
                </a:gradFill>
              </a:rPr>
              <a:t>キーフレーズ抽出</a:t>
            </a:r>
            <a:endParaRPr lang="en-US" sz="1600" dirty="0">
              <a:gradFill>
                <a:gsLst>
                  <a:gs pos="2917">
                    <a:srgbClr val="1A1A1A"/>
                  </a:gs>
                  <a:gs pos="30000">
                    <a:srgbClr val="1A1A1A"/>
                  </a:gs>
                </a:gsLst>
                <a:lin ang="5400000" scaled="0"/>
              </a:gradFill>
            </a:endParaRPr>
          </a:p>
        </p:txBody>
      </p:sp>
      <p:sp>
        <p:nvSpPr>
          <p:cNvPr id="38" name="TextBox 187">
            <a:extLst>
              <a:ext uri="{FF2B5EF4-FFF2-40B4-BE49-F238E27FC236}">
                <a16:creationId xmlns:a16="http://schemas.microsoft.com/office/drawing/2014/main" id="{63DA69F5-83CF-B180-01C6-C39724CB9C4D}"/>
              </a:ext>
            </a:extLst>
          </p:cNvPr>
          <p:cNvSpPr txBox="1"/>
          <p:nvPr/>
        </p:nvSpPr>
        <p:spPr>
          <a:xfrm>
            <a:off x="4891540" y="3258799"/>
            <a:ext cx="1914776"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ロケーション情報抽出</a:t>
            </a:r>
            <a:endParaRPr lang="en-US" sz="1600">
              <a:gradFill>
                <a:gsLst>
                  <a:gs pos="2917">
                    <a:srgbClr val="1A1A1A"/>
                  </a:gs>
                  <a:gs pos="30000">
                    <a:srgbClr val="1A1A1A"/>
                  </a:gs>
                </a:gsLst>
                <a:lin ang="5400000" scaled="0"/>
              </a:gradFill>
            </a:endParaRPr>
          </a:p>
        </p:txBody>
      </p:sp>
      <p:sp>
        <p:nvSpPr>
          <p:cNvPr id="39" name="TextBox 188">
            <a:extLst>
              <a:ext uri="{FF2B5EF4-FFF2-40B4-BE49-F238E27FC236}">
                <a16:creationId xmlns:a16="http://schemas.microsoft.com/office/drawing/2014/main" id="{DFCA948F-33BA-C434-0BC6-6CCFE57D7FED}"/>
              </a:ext>
            </a:extLst>
          </p:cNvPr>
          <p:cNvSpPr txBox="1"/>
          <p:nvPr/>
        </p:nvSpPr>
        <p:spPr>
          <a:xfrm>
            <a:off x="7763477" y="3258799"/>
            <a:ext cx="1009080"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感情分析</a:t>
            </a:r>
            <a:endParaRPr lang="en-US" sz="1600">
              <a:gradFill>
                <a:gsLst>
                  <a:gs pos="2917">
                    <a:srgbClr val="1A1A1A"/>
                  </a:gs>
                  <a:gs pos="30000">
                    <a:srgbClr val="1A1A1A"/>
                  </a:gs>
                </a:gsLst>
                <a:lin ang="5400000" scaled="0"/>
              </a:gradFill>
            </a:endParaRPr>
          </a:p>
        </p:txBody>
      </p:sp>
      <p:sp>
        <p:nvSpPr>
          <p:cNvPr id="40" name="TextBox 189">
            <a:extLst>
              <a:ext uri="{FF2B5EF4-FFF2-40B4-BE49-F238E27FC236}">
                <a16:creationId xmlns:a16="http://schemas.microsoft.com/office/drawing/2014/main" id="{7B9CA0BF-0009-C19E-EA59-578302B2FA93}"/>
              </a:ext>
            </a:extLst>
          </p:cNvPr>
          <p:cNvSpPr txBox="1"/>
          <p:nvPr/>
        </p:nvSpPr>
        <p:spPr>
          <a:xfrm>
            <a:off x="2223178" y="4256589"/>
            <a:ext cx="2253953" cy="340392"/>
          </a:xfrm>
          <a:prstGeom prst="rect">
            <a:avLst/>
          </a:prstGeom>
          <a:noFill/>
        </p:spPr>
        <p:txBody>
          <a:bodyPr wrap="square" lIns="93260" tIns="46630" rIns="93260" bIns="46630" rtlCol="0">
            <a:spAutoFit/>
          </a:bodyPr>
          <a:lstStyle/>
          <a:p>
            <a:pPr algn="ctr" defTabSz="932597">
              <a:spcAft>
                <a:spcPts val="1224"/>
              </a:spcAft>
              <a:defRPr/>
            </a:pPr>
            <a:r>
              <a:rPr lang="ja-JP" altLang="en-US" sz="1600" dirty="0">
                <a:gradFill>
                  <a:gsLst>
                    <a:gs pos="2917">
                      <a:srgbClr val="1A1A1A"/>
                    </a:gs>
                    <a:gs pos="30000">
                      <a:srgbClr val="1A1A1A"/>
                    </a:gs>
                  </a:gsLst>
                  <a:lin ang="5400000" scaled="0"/>
                </a:gradFill>
              </a:rPr>
              <a:t>組織情報抽出</a:t>
            </a:r>
            <a:endParaRPr lang="en-US" sz="1600" dirty="0">
              <a:gradFill>
                <a:gsLst>
                  <a:gs pos="2917">
                    <a:srgbClr val="1A1A1A"/>
                  </a:gs>
                  <a:gs pos="30000">
                    <a:srgbClr val="1A1A1A"/>
                  </a:gs>
                </a:gsLst>
                <a:lin ang="5400000" scaled="0"/>
              </a:gradFill>
            </a:endParaRPr>
          </a:p>
        </p:txBody>
      </p:sp>
      <p:sp>
        <p:nvSpPr>
          <p:cNvPr id="41" name="TextBox 190">
            <a:extLst>
              <a:ext uri="{FF2B5EF4-FFF2-40B4-BE49-F238E27FC236}">
                <a16:creationId xmlns:a16="http://schemas.microsoft.com/office/drawing/2014/main" id="{B982ED69-9EF2-1BA5-CF89-C5ABA762845E}"/>
              </a:ext>
            </a:extLst>
          </p:cNvPr>
          <p:cNvSpPr txBox="1"/>
          <p:nvPr/>
        </p:nvSpPr>
        <p:spPr>
          <a:xfrm>
            <a:off x="4883337" y="4256589"/>
            <a:ext cx="1931178" cy="340392"/>
          </a:xfrm>
          <a:prstGeom prst="rect">
            <a:avLst/>
          </a:prstGeom>
          <a:noFill/>
        </p:spPr>
        <p:txBody>
          <a:bodyPr wrap="squar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人情報抽出</a:t>
            </a:r>
            <a:endParaRPr lang="en-US" sz="1600">
              <a:gradFill>
                <a:gsLst>
                  <a:gs pos="2917">
                    <a:srgbClr val="1A1A1A"/>
                  </a:gs>
                  <a:gs pos="30000">
                    <a:srgbClr val="1A1A1A"/>
                  </a:gs>
                </a:gsLst>
                <a:lin ang="5400000" scaled="0"/>
              </a:gradFill>
            </a:endParaRPr>
          </a:p>
        </p:txBody>
      </p:sp>
      <p:sp>
        <p:nvSpPr>
          <p:cNvPr id="42" name="TextBox 191">
            <a:extLst>
              <a:ext uri="{FF2B5EF4-FFF2-40B4-BE49-F238E27FC236}">
                <a16:creationId xmlns:a16="http://schemas.microsoft.com/office/drawing/2014/main" id="{3D3B0F01-4080-B67B-AC35-3C74B6EDCCC9}"/>
              </a:ext>
            </a:extLst>
          </p:cNvPr>
          <p:cNvSpPr txBox="1"/>
          <p:nvPr/>
        </p:nvSpPr>
        <p:spPr>
          <a:xfrm>
            <a:off x="7763475" y="4256589"/>
            <a:ext cx="1009080"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言語特定</a:t>
            </a:r>
            <a:endParaRPr lang="en-US" sz="1600">
              <a:gradFill>
                <a:gsLst>
                  <a:gs pos="2917">
                    <a:srgbClr val="1A1A1A"/>
                  </a:gs>
                  <a:gs pos="30000">
                    <a:srgbClr val="1A1A1A"/>
                  </a:gs>
                </a:gsLst>
                <a:lin ang="5400000" scaled="0"/>
              </a:gradFill>
            </a:endParaRPr>
          </a:p>
        </p:txBody>
      </p:sp>
      <p:sp>
        <p:nvSpPr>
          <p:cNvPr id="43" name="TextBox 192">
            <a:extLst>
              <a:ext uri="{FF2B5EF4-FFF2-40B4-BE49-F238E27FC236}">
                <a16:creationId xmlns:a16="http://schemas.microsoft.com/office/drawing/2014/main" id="{C7896C31-66EC-9AF5-4215-6936FF76AD03}"/>
              </a:ext>
            </a:extLst>
          </p:cNvPr>
          <p:cNvSpPr txBox="1"/>
          <p:nvPr/>
        </p:nvSpPr>
        <p:spPr>
          <a:xfrm>
            <a:off x="2948209" y="5254379"/>
            <a:ext cx="803895"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顔特定</a:t>
            </a:r>
            <a:endParaRPr lang="en-US" sz="1600">
              <a:gradFill>
                <a:gsLst>
                  <a:gs pos="2917">
                    <a:srgbClr val="1A1A1A"/>
                  </a:gs>
                  <a:gs pos="30000">
                    <a:srgbClr val="1A1A1A"/>
                  </a:gs>
                </a:gsLst>
                <a:lin ang="5400000" scaled="0"/>
              </a:gradFill>
            </a:endParaRPr>
          </a:p>
        </p:txBody>
      </p:sp>
      <p:sp>
        <p:nvSpPr>
          <p:cNvPr id="44" name="TextBox 193">
            <a:extLst>
              <a:ext uri="{FF2B5EF4-FFF2-40B4-BE49-F238E27FC236}">
                <a16:creationId xmlns:a16="http://schemas.microsoft.com/office/drawing/2014/main" id="{2BBD0CE2-A58A-BCA6-845A-6C4525233FBF}"/>
              </a:ext>
            </a:extLst>
          </p:cNvPr>
          <p:cNvSpPr txBox="1"/>
          <p:nvPr/>
        </p:nvSpPr>
        <p:spPr>
          <a:xfrm>
            <a:off x="5241795" y="5254379"/>
            <a:ext cx="1214264"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有名人認識</a:t>
            </a:r>
            <a:endParaRPr lang="en-US" sz="1600">
              <a:gradFill>
                <a:gsLst>
                  <a:gs pos="2917">
                    <a:srgbClr val="1A1A1A"/>
                  </a:gs>
                  <a:gs pos="30000">
                    <a:srgbClr val="1A1A1A"/>
                  </a:gs>
                </a:gsLst>
                <a:lin ang="5400000" scaled="0"/>
              </a:gradFill>
            </a:endParaRPr>
          </a:p>
        </p:txBody>
      </p:sp>
      <p:sp>
        <p:nvSpPr>
          <p:cNvPr id="45" name="TextBox 194">
            <a:extLst>
              <a:ext uri="{FF2B5EF4-FFF2-40B4-BE49-F238E27FC236}">
                <a16:creationId xmlns:a16="http://schemas.microsoft.com/office/drawing/2014/main" id="{E98182C6-02E5-1A32-621A-ACAF168174C2}"/>
              </a:ext>
            </a:extLst>
          </p:cNvPr>
          <p:cNvSpPr txBox="1"/>
          <p:nvPr/>
        </p:nvSpPr>
        <p:spPr>
          <a:xfrm>
            <a:off x="7817979" y="5254379"/>
            <a:ext cx="900075"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タグ抽出</a:t>
            </a:r>
            <a:endParaRPr lang="en-US" sz="1600">
              <a:gradFill>
                <a:gsLst>
                  <a:gs pos="2917">
                    <a:srgbClr val="1A1A1A"/>
                  </a:gs>
                  <a:gs pos="30000">
                    <a:srgbClr val="1A1A1A"/>
                  </a:gs>
                </a:gsLst>
                <a:lin ang="5400000" scaled="0"/>
              </a:gradFill>
            </a:endParaRPr>
          </a:p>
        </p:txBody>
      </p:sp>
      <p:sp>
        <p:nvSpPr>
          <p:cNvPr id="46" name="TextBox 195">
            <a:extLst>
              <a:ext uri="{FF2B5EF4-FFF2-40B4-BE49-F238E27FC236}">
                <a16:creationId xmlns:a16="http://schemas.microsoft.com/office/drawing/2014/main" id="{5B4D6826-CDBA-B61C-8B18-B31F2D8B2469}"/>
              </a:ext>
            </a:extLst>
          </p:cNvPr>
          <p:cNvSpPr txBox="1"/>
          <p:nvPr/>
        </p:nvSpPr>
        <p:spPr>
          <a:xfrm>
            <a:off x="2383954" y="6252169"/>
            <a:ext cx="1932410"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カスタム スキルの実装</a:t>
            </a:r>
            <a:endParaRPr lang="en-US" sz="1600">
              <a:gradFill>
                <a:gsLst>
                  <a:gs pos="2917">
                    <a:srgbClr val="1A1A1A"/>
                  </a:gs>
                  <a:gs pos="30000">
                    <a:srgbClr val="1A1A1A"/>
                  </a:gs>
                </a:gsLst>
                <a:lin ang="5400000" scaled="0"/>
              </a:gradFill>
            </a:endParaRPr>
          </a:p>
        </p:txBody>
      </p:sp>
      <p:sp>
        <p:nvSpPr>
          <p:cNvPr id="47" name="TextBox 196">
            <a:extLst>
              <a:ext uri="{FF2B5EF4-FFF2-40B4-BE49-F238E27FC236}">
                <a16:creationId xmlns:a16="http://schemas.microsoft.com/office/drawing/2014/main" id="{D8393FCA-70E5-2B55-B8BA-01DBCDB08973}"/>
              </a:ext>
            </a:extLst>
          </p:cNvPr>
          <p:cNvSpPr txBox="1"/>
          <p:nvPr/>
        </p:nvSpPr>
        <p:spPr>
          <a:xfrm>
            <a:off x="5095123" y="6252169"/>
            <a:ext cx="1507613"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ランドマーク特定</a:t>
            </a:r>
            <a:endParaRPr lang="en-US" sz="1600">
              <a:gradFill>
                <a:gsLst>
                  <a:gs pos="2917">
                    <a:srgbClr val="1A1A1A"/>
                  </a:gs>
                  <a:gs pos="30000">
                    <a:srgbClr val="1A1A1A"/>
                  </a:gs>
                </a:gsLst>
                <a:lin ang="5400000" scaled="0"/>
              </a:gradFill>
            </a:endParaRPr>
          </a:p>
        </p:txBody>
      </p:sp>
      <p:sp>
        <p:nvSpPr>
          <p:cNvPr id="48" name="TextBox 197">
            <a:extLst>
              <a:ext uri="{FF2B5EF4-FFF2-40B4-BE49-F238E27FC236}">
                <a16:creationId xmlns:a16="http://schemas.microsoft.com/office/drawing/2014/main" id="{6D9C13CA-845B-73F7-5D8A-CEE3C7945B56}"/>
              </a:ext>
            </a:extLst>
          </p:cNvPr>
          <p:cNvSpPr txBox="1"/>
          <p:nvPr/>
        </p:nvSpPr>
        <p:spPr>
          <a:xfrm>
            <a:off x="7558294" y="6252169"/>
            <a:ext cx="1419448"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印刷文字認識</a:t>
            </a:r>
            <a:endParaRPr lang="en-US" sz="1600">
              <a:gradFill>
                <a:gsLst>
                  <a:gs pos="2917">
                    <a:srgbClr val="1A1A1A"/>
                  </a:gs>
                  <a:gs pos="30000">
                    <a:srgbClr val="1A1A1A"/>
                  </a:gs>
                </a:gsLst>
                <a:lin ang="5400000" scaled="0"/>
              </a:gradFill>
            </a:endParaRPr>
          </a:p>
        </p:txBody>
      </p:sp>
      <p:grpSp>
        <p:nvGrpSpPr>
          <p:cNvPr id="49" name="Group 209">
            <a:extLst>
              <a:ext uri="{FF2B5EF4-FFF2-40B4-BE49-F238E27FC236}">
                <a16:creationId xmlns:a16="http://schemas.microsoft.com/office/drawing/2014/main" id="{545D5DBA-381B-8B5B-DA47-A8AA5FFAE32F}"/>
              </a:ext>
            </a:extLst>
          </p:cNvPr>
          <p:cNvGrpSpPr/>
          <p:nvPr/>
        </p:nvGrpSpPr>
        <p:grpSpPr>
          <a:xfrm>
            <a:off x="8156103" y="4957413"/>
            <a:ext cx="223825" cy="264792"/>
            <a:chOff x="10049477" y="4977630"/>
            <a:chExt cx="667988" cy="790257"/>
          </a:xfrm>
        </p:grpSpPr>
        <p:cxnSp>
          <p:nvCxnSpPr>
            <p:cNvPr id="50" name="Straight Connector 199">
              <a:extLst>
                <a:ext uri="{FF2B5EF4-FFF2-40B4-BE49-F238E27FC236}">
                  <a16:creationId xmlns:a16="http://schemas.microsoft.com/office/drawing/2014/main" id="{583DBB22-8811-79B4-6B26-CEB1940A297E}"/>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 name="Straight Connector 204">
              <a:extLst>
                <a:ext uri="{FF2B5EF4-FFF2-40B4-BE49-F238E27FC236}">
                  <a16:creationId xmlns:a16="http://schemas.microsoft.com/office/drawing/2014/main" id="{CEFD56AD-44B0-621F-0FFA-2258231289DB}"/>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2" name="Straight Connector 206">
              <a:extLst>
                <a:ext uri="{FF2B5EF4-FFF2-40B4-BE49-F238E27FC236}">
                  <a16:creationId xmlns:a16="http://schemas.microsoft.com/office/drawing/2014/main" id="{839E9B0E-D9EF-A5BA-9A73-7F742BE9A97E}"/>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207">
              <a:extLst>
                <a:ext uri="{FF2B5EF4-FFF2-40B4-BE49-F238E27FC236}">
                  <a16:creationId xmlns:a16="http://schemas.microsoft.com/office/drawing/2014/main" id="{3F99A6A8-5892-0EB1-92DF-10280ABE9324}"/>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54" name="Graphic 569">
            <a:extLst>
              <a:ext uri="{FF2B5EF4-FFF2-40B4-BE49-F238E27FC236}">
                <a16:creationId xmlns:a16="http://schemas.microsoft.com/office/drawing/2014/main" id="{25BE345C-116B-2DAA-F865-BE3E4D8460FE}"/>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5942" y="3914087"/>
            <a:ext cx="324150" cy="300138"/>
          </a:xfrm>
          <a:prstGeom prst="rect">
            <a:avLst/>
          </a:prstGeom>
        </p:spPr>
      </p:pic>
      <p:pic>
        <p:nvPicPr>
          <p:cNvPr id="55" name="Picture 217">
            <a:extLst>
              <a:ext uri="{FF2B5EF4-FFF2-40B4-BE49-F238E27FC236}">
                <a16:creationId xmlns:a16="http://schemas.microsoft.com/office/drawing/2014/main" id="{226B6112-C945-82D6-0130-712958140C98}"/>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3162689" y="4845500"/>
            <a:ext cx="374933" cy="374933"/>
          </a:xfrm>
          <a:prstGeom prst="ellipse">
            <a:avLst/>
          </a:prstGeom>
          <a:ln w="12700">
            <a:solidFill>
              <a:schemeClr val="accent1"/>
            </a:solidFill>
          </a:ln>
        </p:spPr>
      </p:pic>
      <p:grpSp>
        <p:nvGrpSpPr>
          <p:cNvPr id="56" name="Group 218">
            <a:extLst>
              <a:ext uri="{FF2B5EF4-FFF2-40B4-BE49-F238E27FC236}">
                <a16:creationId xmlns:a16="http://schemas.microsoft.com/office/drawing/2014/main" id="{B7490BE1-D6F1-A7BB-8E6C-E499BE8A33E3}"/>
              </a:ext>
            </a:extLst>
          </p:cNvPr>
          <p:cNvGrpSpPr/>
          <p:nvPr/>
        </p:nvGrpSpPr>
        <p:grpSpPr>
          <a:xfrm>
            <a:off x="3172386" y="2856958"/>
            <a:ext cx="355538" cy="355538"/>
            <a:chOff x="475287" y="4173926"/>
            <a:chExt cx="740664" cy="740664"/>
          </a:xfrm>
        </p:grpSpPr>
        <p:pic>
          <p:nvPicPr>
            <p:cNvPr id="57" name="Picture 219">
              <a:extLst>
                <a:ext uri="{FF2B5EF4-FFF2-40B4-BE49-F238E27FC236}">
                  <a16:creationId xmlns:a16="http://schemas.microsoft.com/office/drawing/2014/main" id="{13D768C6-FD3A-B657-9F1A-187E7DAFC6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58" name="Rectangle 220">
              <a:extLst>
                <a:ext uri="{FF2B5EF4-FFF2-40B4-BE49-F238E27FC236}">
                  <a16:creationId xmlns:a16="http://schemas.microsoft.com/office/drawing/2014/main" id="{6680E3F5-1180-D9E4-2A04-D28197541A0B}"/>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sp>
          <p:nvSpPr>
            <p:cNvPr id="59" name="Rectangle 221">
              <a:extLst>
                <a:ext uri="{FF2B5EF4-FFF2-40B4-BE49-F238E27FC236}">
                  <a16:creationId xmlns:a16="http://schemas.microsoft.com/office/drawing/2014/main" id="{A93D9A55-0E36-16C6-9B61-5AA6E1365B5D}"/>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sp>
          <p:nvSpPr>
            <p:cNvPr id="60" name="Rectangle 222">
              <a:extLst>
                <a:ext uri="{FF2B5EF4-FFF2-40B4-BE49-F238E27FC236}">
                  <a16:creationId xmlns:a16="http://schemas.microsoft.com/office/drawing/2014/main" id="{A6B0A5BF-5645-30D8-6EC4-A9A1A31ED004}"/>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sp>
          <p:nvSpPr>
            <p:cNvPr id="61" name="Rectangle 223">
              <a:extLst>
                <a:ext uri="{FF2B5EF4-FFF2-40B4-BE49-F238E27FC236}">
                  <a16:creationId xmlns:a16="http://schemas.microsoft.com/office/drawing/2014/main" id="{1DB39DDE-6BBB-9990-187A-2073B784C1C0}"/>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grpSp>
      <p:grpSp>
        <p:nvGrpSpPr>
          <p:cNvPr id="62" name="Group 40">
            <a:extLst>
              <a:ext uri="{FF2B5EF4-FFF2-40B4-BE49-F238E27FC236}">
                <a16:creationId xmlns:a16="http://schemas.microsoft.com/office/drawing/2014/main" id="{F3A81114-5600-7B12-B838-6712D61611E2}"/>
              </a:ext>
            </a:extLst>
          </p:cNvPr>
          <p:cNvGrpSpPr/>
          <p:nvPr/>
        </p:nvGrpSpPr>
        <p:grpSpPr>
          <a:xfrm>
            <a:off x="10042775" y="3632788"/>
            <a:ext cx="1603631" cy="2047172"/>
            <a:chOff x="9848188" y="3033451"/>
            <a:chExt cx="1905708" cy="2432800"/>
          </a:xfrm>
        </p:grpSpPr>
        <p:sp>
          <p:nvSpPr>
            <p:cNvPr id="63" name="Oval 3">
              <a:extLst>
                <a:ext uri="{FF2B5EF4-FFF2-40B4-BE49-F238E27FC236}">
                  <a16:creationId xmlns:a16="http://schemas.microsoft.com/office/drawing/2014/main" id="{DA353237-3742-C9F9-C599-0F5E46BB1F43}"/>
                </a:ext>
              </a:extLst>
            </p:cNvPr>
            <p:cNvSpPr/>
            <p:nvPr/>
          </p:nvSpPr>
          <p:spPr bwMode="auto">
            <a:xfrm>
              <a:off x="10907771"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4" name="Oval 121">
              <a:extLst>
                <a:ext uri="{FF2B5EF4-FFF2-40B4-BE49-F238E27FC236}">
                  <a16:creationId xmlns:a16="http://schemas.microsoft.com/office/drawing/2014/main" id="{F32B9FD5-DDD5-F00B-81BE-1D236C7FE583}"/>
                </a:ext>
              </a:extLst>
            </p:cNvPr>
            <p:cNvSpPr/>
            <p:nvPr/>
          </p:nvSpPr>
          <p:spPr bwMode="auto">
            <a:xfrm>
              <a:off x="10424445" y="3876095"/>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5" name="Oval 122">
              <a:extLst>
                <a:ext uri="{FF2B5EF4-FFF2-40B4-BE49-F238E27FC236}">
                  <a16:creationId xmlns:a16="http://schemas.microsoft.com/office/drawing/2014/main" id="{55ADEABD-33CD-70D3-768B-D2F8861F2C8F}"/>
                </a:ext>
              </a:extLst>
            </p:cNvPr>
            <p:cNvSpPr/>
            <p:nvPr/>
          </p:nvSpPr>
          <p:spPr bwMode="auto">
            <a:xfrm>
              <a:off x="1103366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6" name="Oval 131">
              <a:extLst>
                <a:ext uri="{FF2B5EF4-FFF2-40B4-BE49-F238E27FC236}">
                  <a16:creationId xmlns:a16="http://schemas.microsoft.com/office/drawing/2014/main" id="{2A4D5CDA-7E63-C83F-6CDF-575CF0AEED0C}"/>
                </a:ext>
              </a:extLst>
            </p:cNvPr>
            <p:cNvSpPr/>
            <p:nvPr/>
          </p:nvSpPr>
          <p:spPr bwMode="auto">
            <a:xfrm>
              <a:off x="1100073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7" name="Oval 133">
              <a:extLst>
                <a:ext uri="{FF2B5EF4-FFF2-40B4-BE49-F238E27FC236}">
                  <a16:creationId xmlns:a16="http://schemas.microsoft.com/office/drawing/2014/main" id="{56A1FF57-4D53-355B-3E07-2FB018B0AEE4}"/>
                </a:ext>
              </a:extLst>
            </p:cNvPr>
            <p:cNvSpPr/>
            <p:nvPr/>
          </p:nvSpPr>
          <p:spPr bwMode="auto">
            <a:xfrm>
              <a:off x="10465155" y="489520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8" name="Oval 139">
              <a:extLst>
                <a:ext uri="{FF2B5EF4-FFF2-40B4-BE49-F238E27FC236}">
                  <a16:creationId xmlns:a16="http://schemas.microsoft.com/office/drawing/2014/main" id="{B88AED95-431F-5793-C1AC-9F34B6BAC2C7}"/>
                </a:ext>
              </a:extLst>
            </p:cNvPr>
            <p:cNvSpPr/>
            <p:nvPr/>
          </p:nvSpPr>
          <p:spPr bwMode="auto">
            <a:xfrm>
              <a:off x="11000732" y="522241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9" name="Oval 140">
              <a:extLst>
                <a:ext uri="{FF2B5EF4-FFF2-40B4-BE49-F238E27FC236}">
                  <a16:creationId xmlns:a16="http://schemas.microsoft.com/office/drawing/2014/main" id="{9DB95A89-624B-0B01-FE27-E5BE0D026BE1}"/>
                </a:ext>
              </a:extLst>
            </p:cNvPr>
            <p:cNvSpPr/>
            <p:nvPr/>
          </p:nvSpPr>
          <p:spPr bwMode="auto">
            <a:xfrm>
              <a:off x="1143736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0" name="Oval 141">
              <a:extLst>
                <a:ext uri="{FF2B5EF4-FFF2-40B4-BE49-F238E27FC236}">
                  <a16:creationId xmlns:a16="http://schemas.microsoft.com/office/drawing/2014/main" id="{A4A88225-6647-949B-89EB-A0218A79FB9F}"/>
                </a:ext>
              </a:extLst>
            </p:cNvPr>
            <p:cNvSpPr/>
            <p:nvPr/>
          </p:nvSpPr>
          <p:spPr bwMode="auto">
            <a:xfrm>
              <a:off x="1143033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1" name="Oval 143">
              <a:extLst>
                <a:ext uri="{FF2B5EF4-FFF2-40B4-BE49-F238E27FC236}">
                  <a16:creationId xmlns:a16="http://schemas.microsoft.com/office/drawing/2014/main" id="{142C7B75-A741-3412-3609-EDD0DC57D323}"/>
                </a:ext>
              </a:extLst>
            </p:cNvPr>
            <p:cNvSpPr/>
            <p:nvPr/>
          </p:nvSpPr>
          <p:spPr bwMode="auto">
            <a:xfrm>
              <a:off x="11033662" y="303345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2" name="Oval 144">
              <a:extLst>
                <a:ext uri="{FF2B5EF4-FFF2-40B4-BE49-F238E27FC236}">
                  <a16:creationId xmlns:a16="http://schemas.microsoft.com/office/drawing/2014/main" id="{D60DBD12-35A0-C895-9728-2C3A5E07FC81}"/>
                </a:ext>
              </a:extLst>
            </p:cNvPr>
            <p:cNvSpPr/>
            <p:nvPr/>
          </p:nvSpPr>
          <p:spPr bwMode="auto">
            <a:xfrm>
              <a:off x="10383681" y="335352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3" name="Oval 145">
              <a:extLst>
                <a:ext uri="{FF2B5EF4-FFF2-40B4-BE49-F238E27FC236}">
                  <a16:creationId xmlns:a16="http://schemas.microsoft.com/office/drawing/2014/main" id="{11AB978D-44FB-40D9-3E49-2C35D615EF65}"/>
                </a:ext>
              </a:extLst>
            </p:cNvPr>
            <p:cNvSpPr/>
            <p:nvPr/>
          </p:nvSpPr>
          <p:spPr bwMode="auto">
            <a:xfrm>
              <a:off x="9848188" y="358587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4" name="Oval 146">
              <a:extLst>
                <a:ext uri="{FF2B5EF4-FFF2-40B4-BE49-F238E27FC236}">
                  <a16:creationId xmlns:a16="http://schemas.microsoft.com/office/drawing/2014/main" id="{D977EBA0-51D6-8BB2-705E-B775E93FE912}"/>
                </a:ext>
              </a:extLst>
            </p:cNvPr>
            <p:cNvSpPr/>
            <p:nvPr/>
          </p:nvSpPr>
          <p:spPr bwMode="auto">
            <a:xfrm>
              <a:off x="9994014"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5" name="Oval 147">
              <a:extLst>
                <a:ext uri="{FF2B5EF4-FFF2-40B4-BE49-F238E27FC236}">
                  <a16:creationId xmlns:a16="http://schemas.microsoft.com/office/drawing/2014/main" id="{1DDEF56F-22B7-3649-FF9A-B0DC37FD342C}"/>
                </a:ext>
              </a:extLst>
            </p:cNvPr>
            <p:cNvSpPr/>
            <p:nvPr/>
          </p:nvSpPr>
          <p:spPr bwMode="auto">
            <a:xfrm>
              <a:off x="11510056"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cxnSp>
          <p:nvCxnSpPr>
            <p:cNvPr id="76" name="Straight Arrow Connector 6">
              <a:extLst>
                <a:ext uri="{FF2B5EF4-FFF2-40B4-BE49-F238E27FC236}">
                  <a16:creationId xmlns:a16="http://schemas.microsoft.com/office/drawing/2014/main" id="{3F95DE23-FCE9-D1C9-7002-DCA096F6F01A}"/>
                </a:ext>
              </a:extLst>
            </p:cNvPr>
            <p:cNvCxnSpPr>
              <a:stCxn id="63" idx="6"/>
              <a:endCxn id="75" idx="2"/>
            </p:cNvCxnSpPr>
            <p:nvPr/>
          </p:nvCxnSpPr>
          <p:spPr>
            <a:xfrm>
              <a:off x="11151611" y="4262540"/>
              <a:ext cx="358445"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77" name="Straight Arrow Connector 15">
              <a:extLst>
                <a:ext uri="{FF2B5EF4-FFF2-40B4-BE49-F238E27FC236}">
                  <a16:creationId xmlns:a16="http://schemas.microsoft.com/office/drawing/2014/main" id="{43EED1DE-E057-0955-E1F8-E6DE1CA43E5C}"/>
                </a:ext>
              </a:extLst>
            </p:cNvPr>
            <p:cNvCxnSpPr>
              <a:stCxn id="63" idx="4"/>
              <a:endCxn id="66" idx="0"/>
            </p:cNvCxnSpPr>
            <p:nvPr/>
          </p:nvCxnSpPr>
          <p:spPr>
            <a:xfrm>
              <a:off x="11029691" y="4384460"/>
              <a:ext cx="92961" cy="388829"/>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78" name="Straight Arrow Connector 17">
              <a:extLst>
                <a:ext uri="{FF2B5EF4-FFF2-40B4-BE49-F238E27FC236}">
                  <a16:creationId xmlns:a16="http://schemas.microsoft.com/office/drawing/2014/main" id="{6D17CDED-AE7B-781D-FAD6-A6C2DAF11CE6}"/>
                </a:ext>
              </a:extLst>
            </p:cNvPr>
            <p:cNvCxnSpPr>
              <a:stCxn id="66" idx="2"/>
              <a:endCxn id="67" idx="6"/>
            </p:cNvCxnSpPr>
            <p:nvPr/>
          </p:nvCxnSpPr>
          <p:spPr>
            <a:xfrm flipH="1">
              <a:off x="10708995" y="4895209"/>
              <a:ext cx="291737" cy="12192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79" name="Straight Arrow Connector 19">
              <a:extLst>
                <a:ext uri="{FF2B5EF4-FFF2-40B4-BE49-F238E27FC236}">
                  <a16:creationId xmlns:a16="http://schemas.microsoft.com/office/drawing/2014/main" id="{BCE8FD87-8429-56EB-BD45-A60806CE055C}"/>
                </a:ext>
              </a:extLst>
            </p:cNvPr>
            <p:cNvCxnSpPr>
              <a:stCxn id="66" idx="6"/>
              <a:endCxn id="69" idx="2"/>
            </p:cNvCxnSpPr>
            <p:nvPr/>
          </p:nvCxnSpPr>
          <p:spPr>
            <a:xfrm>
              <a:off x="11244572" y="4895209"/>
              <a:ext cx="19279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0" name="Straight Arrow Connector 21">
              <a:extLst>
                <a:ext uri="{FF2B5EF4-FFF2-40B4-BE49-F238E27FC236}">
                  <a16:creationId xmlns:a16="http://schemas.microsoft.com/office/drawing/2014/main" id="{68AA48D2-25A7-A64F-DEF0-59003C1B8C59}"/>
                </a:ext>
              </a:extLst>
            </p:cNvPr>
            <p:cNvCxnSpPr>
              <a:stCxn id="66" idx="4"/>
              <a:endCxn id="68" idx="0"/>
            </p:cNvCxnSpPr>
            <p:nvPr/>
          </p:nvCxnSpPr>
          <p:spPr>
            <a:xfrm>
              <a:off x="11122652" y="5017129"/>
              <a:ext cx="0" cy="20528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1" name="Straight Arrow Connector 23">
              <a:extLst>
                <a:ext uri="{FF2B5EF4-FFF2-40B4-BE49-F238E27FC236}">
                  <a16:creationId xmlns:a16="http://schemas.microsoft.com/office/drawing/2014/main" id="{3C905F95-8819-9F21-57C9-0D87AE5C8298}"/>
                </a:ext>
              </a:extLst>
            </p:cNvPr>
            <p:cNvCxnSpPr>
              <a:stCxn id="63" idx="1"/>
              <a:endCxn id="64" idx="6"/>
            </p:cNvCxnSpPr>
            <p:nvPr/>
          </p:nvCxnSpPr>
          <p:spPr>
            <a:xfrm flipH="1" flipV="1">
              <a:off x="10668285" y="3998015"/>
              <a:ext cx="275196"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2" name="Straight Arrow Connector 25">
              <a:extLst>
                <a:ext uri="{FF2B5EF4-FFF2-40B4-BE49-F238E27FC236}">
                  <a16:creationId xmlns:a16="http://schemas.microsoft.com/office/drawing/2014/main" id="{644A774A-9390-2A95-459B-81A18BE19A7F}"/>
                </a:ext>
              </a:extLst>
            </p:cNvPr>
            <p:cNvCxnSpPr>
              <a:stCxn id="63" idx="0"/>
              <a:endCxn id="65" idx="4"/>
            </p:cNvCxnSpPr>
            <p:nvPr/>
          </p:nvCxnSpPr>
          <p:spPr>
            <a:xfrm flipV="1">
              <a:off x="11029691" y="3691498"/>
              <a:ext cx="125891" cy="44912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3" name="Straight Arrow Connector 29">
              <a:extLst>
                <a:ext uri="{FF2B5EF4-FFF2-40B4-BE49-F238E27FC236}">
                  <a16:creationId xmlns:a16="http://schemas.microsoft.com/office/drawing/2014/main" id="{CD1468E9-DE8E-E9AF-57D9-9136344F840A}"/>
                </a:ext>
              </a:extLst>
            </p:cNvPr>
            <p:cNvCxnSpPr>
              <a:stCxn id="65" idx="0"/>
              <a:endCxn id="71" idx="4"/>
            </p:cNvCxnSpPr>
            <p:nvPr/>
          </p:nvCxnSpPr>
          <p:spPr>
            <a:xfrm flipV="1">
              <a:off x="11155582" y="3277291"/>
              <a:ext cx="0" cy="170367"/>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4" name="Straight Arrow Connector 31">
              <a:extLst>
                <a:ext uri="{FF2B5EF4-FFF2-40B4-BE49-F238E27FC236}">
                  <a16:creationId xmlns:a16="http://schemas.microsoft.com/office/drawing/2014/main" id="{BBDB97A9-2D93-B71F-2A94-EDE6AF414C59}"/>
                </a:ext>
              </a:extLst>
            </p:cNvPr>
            <p:cNvCxnSpPr>
              <a:stCxn id="65" idx="6"/>
              <a:endCxn id="70" idx="2"/>
            </p:cNvCxnSpPr>
            <p:nvPr/>
          </p:nvCxnSpPr>
          <p:spPr>
            <a:xfrm>
              <a:off x="11277502" y="3569578"/>
              <a:ext cx="15283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5" name="Straight Arrow Connector 33">
              <a:extLst>
                <a:ext uri="{FF2B5EF4-FFF2-40B4-BE49-F238E27FC236}">
                  <a16:creationId xmlns:a16="http://schemas.microsoft.com/office/drawing/2014/main" id="{6848DE58-8C80-5087-E55E-25B8101D90AF}"/>
                </a:ext>
              </a:extLst>
            </p:cNvPr>
            <p:cNvCxnSpPr>
              <a:stCxn id="64" idx="0"/>
              <a:endCxn id="72" idx="4"/>
            </p:cNvCxnSpPr>
            <p:nvPr/>
          </p:nvCxnSpPr>
          <p:spPr>
            <a:xfrm flipH="1" flipV="1">
              <a:off x="10505601" y="3597361"/>
              <a:ext cx="40764" cy="278734"/>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6" name="Straight Arrow Connector 35">
              <a:extLst>
                <a:ext uri="{FF2B5EF4-FFF2-40B4-BE49-F238E27FC236}">
                  <a16:creationId xmlns:a16="http://schemas.microsoft.com/office/drawing/2014/main" id="{F2884267-EFBC-62DF-2F79-7DD43C6AECA3}"/>
                </a:ext>
              </a:extLst>
            </p:cNvPr>
            <p:cNvCxnSpPr>
              <a:stCxn id="64" idx="1"/>
              <a:endCxn id="73" idx="6"/>
            </p:cNvCxnSpPr>
            <p:nvPr/>
          </p:nvCxnSpPr>
          <p:spPr>
            <a:xfrm flipH="1" flipV="1">
              <a:off x="10092028" y="3707790"/>
              <a:ext cx="368127" cy="2040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7" name="Straight Arrow Connector 37">
              <a:extLst>
                <a:ext uri="{FF2B5EF4-FFF2-40B4-BE49-F238E27FC236}">
                  <a16:creationId xmlns:a16="http://schemas.microsoft.com/office/drawing/2014/main" id="{32EDD0E5-AFED-D26C-5B98-96072975F91F}"/>
                </a:ext>
              </a:extLst>
            </p:cNvPr>
            <p:cNvCxnSpPr>
              <a:stCxn id="64" idx="3"/>
              <a:endCxn id="74" idx="6"/>
            </p:cNvCxnSpPr>
            <p:nvPr/>
          </p:nvCxnSpPr>
          <p:spPr>
            <a:xfrm flipH="1">
              <a:off x="10237854" y="4084225"/>
              <a:ext cx="222301"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grpSp>
        <p:nvGrpSpPr>
          <p:cNvPr id="88" name="Group 87">
            <a:extLst>
              <a:ext uri="{FF2B5EF4-FFF2-40B4-BE49-F238E27FC236}">
                <a16:creationId xmlns:a16="http://schemas.microsoft.com/office/drawing/2014/main" id="{4B4B01A8-7958-D760-FFDE-B1357C4EBCBE}"/>
              </a:ext>
            </a:extLst>
          </p:cNvPr>
          <p:cNvGrpSpPr/>
          <p:nvPr/>
        </p:nvGrpSpPr>
        <p:grpSpPr>
          <a:xfrm>
            <a:off x="667303" y="4354331"/>
            <a:ext cx="535219" cy="655179"/>
            <a:chOff x="965200" y="3436897"/>
            <a:chExt cx="528881" cy="647424"/>
          </a:xfrm>
          <a:solidFill>
            <a:schemeClr val="bg1"/>
          </a:solidFill>
        </p:grpSpPr>
        <p:grpSp>
          <p:nvGrpSpPr>
            <p:cNvPr id="89" name="Group 88">
              <a:extLst>
                <a:ext uri="{FF2B5EF4-FFF2-40B4-BE49-F238E27FC236}">
                  <a16:creationId xmlns:a16="http://schemas.microsoft.com/office/drawing/2014/main" id="{A1D484D5-A4BE-FDB7-02E2-E52F782E9FF7}"/>
                </a:ext>
              </a:extLst>
            </p:cNvPr>
            <p:cNvGrpSpPr/>
            <p:nvPr/>
          </p:nvGrpSpPr>
          <p:grpSpPr>
            <a:xfrm flipH="1">
              <a:off x="965200" y="3436897"/>
              <a:ext cx="528881" cy="647424"/>
              <a:chOff x="3003960" y="3685414"/>
              <a:chExt cx="403310" cy="493707"/>
            </a:xfrm>
            <a:grpFill/>
          </p:grpSpPr>
          <p:sp>
            <p:nvSpPr>
              <p:cNvPr id="94" name="Snip Single Corner Rectangle 26">
                <a:extLst>
                  <a:ext uri="{FF2B5EF4-FFF2-40B4-BE49-F238E27FC236}">
                    <a16:creationId xmlns:a16="http://schemas.microsoft.com/office/drawing/2014/main" id="{2D70AFB0-7D6F-4D80-556E-CBAA6EB0F020}"/>
                  </a:ext>
                </a:extLst>
              </p:cNvPr>
              <p:cNvSpPr/>
              <p:nvPr/>
            </p:nvSpPr>
            <p:spPr bwMode="auto">
              <a:xfrm flipH="1">
                <a:off x="3003960" y="3685414"/>
                <a:ext cx="403310" cy="493707"/>
              </a:xfrm>
              <a:prstGeom prst="snip1Rect">
                <a:avLst>
                  <a:gd name="adj" fmla="val 28736"/>
                </a:avLst>
              </a:prstGeom>
              <a:solidFill>
                <a:schemeClr val="bg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95" name="Triangle 27">
                <a:extLst>
                  <a:ext uri="{FF2B5EF4-FFF2-40B4-BE49-F238E27FC236}">
                    <a16:creationId xmlns:a16="http://schemas.microsoft.com/office/drawing/2014/main" id="{25A636B8-8C1A-7B61-EE0F-53E1BCDDF8F0}"/>
                  </a:ext>
                </a:extLst>
              </p:cNvPr>
              <p:cNvSpPr/>
              <p:nvPr/>
            </p:nvSpPr>
            <p:spPr bwMode="auto">
              <a:xfrm rot="8100000">
                <a:off x="3012552" y="3733609"/>
                <a:ext cx="160049" cy="80930"/>
              </a:xfrm>
              <a:prstGeom prst="triangle">
                <a:avLst/>
              </a:prstGeom>
              <a:grpFill/>
              <a:ln w="1905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grpSp>
        <p:cxnSp>
          <p:nvCxnSpPr>
            <p:cNvPr id="90" name="Straight Connector 89">
              <a:extLst>
                <a:ext uri="{FF2B5EF4-FFF2-40B4-BE49-F238E27FC236}">
                  <a16:creationId xmlns:a16="http://schemas.microsoft.com/office/drawing/2014/main" id="{A86D5D1E-90D2-F797-FE51-BDF4C4E9E1BB}"/>
                </a:ext>
              </a:extLst>
            </p:cNvPr>
            <p:cNvCxnSpPr/>
            <p:nvPr/>
          </p:nvCxnSpPr>
          <p:spPr>
            <a:xfrm>
              <a:off x="1047750" y="3578225"/>
              <a:ext cx="2159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0904FC2-301E-5C28-41B0-FFB2EFEF96FA}"/>
                </a:ext>
              </a:extLst>
            </p:cNvPr>
            <p:cNvCxnSpPr/>
            <p:nvPr/>
          </p:nvCxnSpPr>
          <p:spPr>
            <a:xfrm>
              <a:off x="1047750" y="3697817"/>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B24DCE7-CE22-C0F2-64B1-0D797FA40BA8}"/>
                </a:ext>
              </a:extLst>
            </p:cNvPr>
            <p:cNvCxnSpPr/>
            <p:nvPr/>
          </p:nvCxnSpPr>
          <p:spPr>
            <a:xfrm>
              <a:off x="1047750" y="3817409"/>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9260F5D-F7BB-F85E-FECB-C72272386577}"/>
                </a:ext>
              </a:extLst>
            </p:cNvPr>
            <p:cNvCxnSpPr/>
            <p:nvPr/>
          </p:nvCxnSpPr>
          <p:spPr>
            <a:xfrm>
              <a:off x="1047750" y="3937000"/>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96" name="テキスト ボックス 95">
            <a:extLst>
              <a:ext uri="{FF2B5EF4-FFF2-40B4-BE49-F238E27FC236}">
                <a16:creationId xmlns:a16="http://schemas.microsoft.com/office/drawing/2014/main" id="{361130A5-CD05-9BEC-429B-B03ECEB015DC}"/>
              </a:ext>
            </a:extLst>
          </p:cNvPr>
          <p:cNvSpPr txBox="1"/>
          <p:nvPr/>
        </p:nvSpPr>
        <p:spPr>
          <a:xfrm>
            <a:off x="428351" y="1104064"/>
            <a:ext cx="11321083" cy="925244"/>
          </a:xfrm>
          <a:prstGeom prst="rect">
            <a:avLst/>
          </a:prstGeom>
          <a:noFill/>
        </p:spPr>
        <p:txBody>
          <a:bodyPr wrap="square" lIns="36000" tIns="36000" rIns="36000" bIns="36000" rtlCol="0">
            <a:spAutoFit/>
          </a:bodyPr>
          <a:lstStyle/>
          <a:p>
            <a:pPr defTabSz="932503">
              <a:lnSpc>
                <a:spcPct val="90000"/>
              </a:lnSpc>
              <a:spcAft>
                <a:spcPts val="600"/>
              </a:spcAft>
            </a:pPr>
            <a:r>
              <a:rPr kumimoji="1" lang="en-US" altLang="ja-JP" sz="2800" dirty="0"/>
              <a:t>Cognitive Services</a:t>
            </a:r>
            <a:r>
              <a:rPr kumimoji="1" lang="ja-JP" altLang="en-US" sz="2800" dirty="0"/>
              <a:t> と連携し、文書や画像からテキストやタグ情報を自動抽出</a:t>
            </a:r>
            <a:endParaRPr kumimoji="1" lang="en-US" altLang="ja-JP" sz="2800" dirty="0"/>
          </a:p>
          <a:p>
            <a:pPr defTabSz="932503">
              <a:lnSpc>
                <a:spcPct val="90000"/>
              </a:lnSpc>
              <a:spcAft>
                <a:spcPts val="600"/>
              </a:spcAft>
            </a:pPr>
            <a:r>
              <a:rPr kumimoji="1" lang="en-US" altLang="ja-JP" sz="2800" dirty="0"/>
              <a:t>=&gt; </a:t>
            </a:r>
            <a:r>
              <a:rPr kumimoji="1" lang="ja-JP" altLang="en-US" sz="2800" dirty="0"/>
              <a:t>検索時には、</a:t>
            </a:r>
            <a:r>
              <a:rPr kumimoji="1" lang="ja-JP" altLang="en-US" sz="2800" b="1" dirty="0">
                <a:solidFill>
                  <a:schemeClr val="tx2"/>
                </a:solidFill>
              </a:rPr>
              <a:t>自動抽出された情報を検索対象に</a:t>
            </a:r>
          </a:p>
        </p:txBody>
      </p:sp>
      <p:sp>
        <p:nvSpPr>
          <p:cNvPr id="97" name="Slide Number Placeholder 96">
            <a:extLst>
              <a:ext uri="{FF2B5EF4-FFF2-40B4-BE49-F238E27FC236}">
                <a16:creationId xmlns:a16="http://schemas.microsoft.com/office/drawing/2014/main" id="{9C434E9A-6E22-A26E-5362-67B2B96B2463}"/>
              </a:ext>
            </a:extLst>
          </p:cNvPr>
          <p:cNvSpPr>
            <a:spLocks noGrp="1"/>
          </p:cNvSpPr>
          <p:nvPr>
            <p:ph type="sldNum" sz="quarter" idx="4"/>
          </p:nvPr>
        </p:nvSpPr>
        <p:spPr/>
        <p:txBody>
          <a:bodyPr/>
          <a:lstStyle/>
          <a:p>
            <a:fld id="{99D2F82E-F9A2-43ED-826C-709C605B439A}" type="slidenum">
              <a:rPr kumimoji="1" lang="ja-JP" altLang="en-US" smtClean="0"/>
              <a:t>31</a:t>
            </a:fld>
            <a:endParaRPr kumimoji="1" lang="ja-JP" altLang="en-US"/>
          </a:p>
        </p:txBody>
      </p:sp>
    </p:spTree>
    <p:extLst>
      <p:ext uri="{BB962C8B-B14F-4D97-AF65-F5344CB8AC3E}">
        <p14:creationId xmlns:p14="http://schemas.microsoft.com/office/powerpoint/2010/main" val="25049208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83A423-1B87-CEB3-BA5F-69A2BF87F24F}"/>
              </a:ext>
            </a:extLst>
          </p:cNvPr>
          <p:cNvSpPr>
            <a:spLocks noGrp="1"/>
          </p:cNvSpPr>
          <p:nvPr>
            <p:ph type="title"/>
          </p:nvPr>
        </p:nvSpPr>
        <p:spPr/>
        <p:txBody>
          <a:bodyPr/>
          <a:lstStyle/>
          <a:p>
            <a:r>
              <a:rPr kumimoji="1" lang="en-US" altLang="ja-JP" dirty="0"/>
              <a:t>REST API</a:t>
            </a:r>
            <a:r>
              <a:rPr kumimoji="1" lang="ja-JP" altLang="en-US" dirty="0"/>
              <a:t> による </a:t>
            </a:r>
            <a:r>
              <a:rPr kumimoji="1" lang="en-US" altLang="ja-JP" dirty="0"/>
              <a:t>Cognitive Search</a:t>
            </a:r>
            <a:r>
              <a:rPr kumimoji="1" lang="ja-JP" altLang="en-US" dirty="0"/>
              <a:t> の操作</a:t>
            </a:r>
          </a:p>
        </p:txBody>
      </p:sp>
      <p:graphicFrame>
        <p:nvGraphicFramePr>
          <p:cNvPr id="5" name="Table 6">
            <a:extLst>
              <a:ext uri="{FF2B5EF4-FFF2-40B4-BE49-F238E27FC236}">
                <a16:creationId xmlns:a16="http://schemas.microsoft.com/office/drawing/2014/main" id="{DC853666-CC38-EF09-C7AD-58577BFC5121}"/>
              </a:ext>
            </a:extLst>
          </p:cNvPr>
          <p:cNvGraphicFramePr>
            <a:graphicFrameLocks noGrp="1"/>
          </p:cNvGraphicFramePr>
          <p:nvPr>
            <p:extLst>
              <p:ext uri="{D42A27DB-BD31-4B8C-83A1-F6EECF244321}">
                <p14:modId xmlns:p14="http://schemas.microsoft.com/office/powerpoint/2010/main" val="2753055451"/>
              </p:ext>
            </p:extLst>
          </p:nvPr>
        </p:nvGraphicFramePr>
        <p:xfrm>
          <a:off x="179727" y="2252799"/>
          <a:ext cx="7239741" cy="4032000"/>
        </p:xfrm>
        <a:graphic>
          <a:graphicData uri="http://schemas.openxmlformats.org/drawingml/2006/table">
            <a:tbl>
              <a:tblPr firstRow="1" bandRow="1">
                <a:tableStyleId>{5940675A-B579-460E-94D1-54222C63F5DA}</a:tableStyleId>
              </a:tblPr>
              <a:tblGrid>
                <a:gridCol w="2014658">
                  <a:extLst>
                    <a:ext uri="{9D8B030D-6E8A-4147-A177-3AD203B41FA5}">
                      <a16:colId xmlns:a16="http://schemas.microsoft.com/office/drawing/2014/main" val="2849958036"/>
                    </a:ext>
                  </a:extLst>
                </a:gridCol>
                <a:gridCol w="3952966">
                  <a:extLst>
                    <a:ext uri="{9D8B030D-6E8A-4147-A177-3AD203B41FA5}">
                      <a16:colId xmlns:a16="http://schemas.microsoft.com/office/drawing/2014/main" val="872120161"/>
                    </a:ext>
                  </a:extLst>
                </a:gridCol>
                <a:gridCol w="1272117">
                  <a:extLst>
                    <a:ext uri="{9D8B030D-6E8A-4147-A177-3AD203B41FA5}">
                      <a16:colId xmlns:a16="http://schemas.microsoft.com/office/drawing/2014/main" val="661930589"/>
                    </a:ext>
                  </a:extLst>
                </a:gridCol>
              </a:tblGrid>
              <a:tr h="288000">
                <a:tc>
                  <a:txBody>
                    <a:bodyPr/>
                    <a:lstStyle/>
                    <a:p>
                      <a:r>
                        <a:rPr lang="ja-JP" altLang="en-US" sz="1050" baseline="0" dirty="0">
                          <a:latin typeface="+mn-lt"/>
                          <a:ea typeface="+mn-ea"/>
                        </a:rPr>
                        <a:t>インデックス作成・更新</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PUT</a:t>
                      </a:r>
                    </a:p>
                  </a:txBody>
                  <a:tcPr marL="89629" marR="89629" marT="44815" marB="44815" anchor="ctr"/>
                </a:tc>
                <a:extLst>
                  <a:ext uri="{0D108BD9-81ED-4DB2-BD59-A6C34878D82A}">
                    <a16:rowId xmlns:a16="http://schemas.microsoft.com/office/drawing/2014/main" val="1163180952"/>
                  </a:ext>
                </a:extLst>
              </a:tr>
              <a:tr h="288000">
                <a:tc>
                  <a:txBody>
                    <a:bodyPr/>
                    <a:lstStyle/>
                    <a:p>
                      <a:r>
                        <a:rPr lang="ja-JP" altLang="en-US" sz="1050" baseline="0" dirty="0">
                          <a:latin typeface="+mn-lt"/>
                          <a:ea typeface="+mn-ea"/>
                        </a:rPr>
                        <a:t>インデックス取得</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/indexes/&lt;</a:t>
                      </a:r>
                      <a:r>
                        <a:rPr lang="en-US" altLang="ja-JP" sz="1100" b="1" baseline="0" dirty="0" err="1">
                          <a:solidFill>
                            <a:srgbClr val="0078D7"/>
                          </a:solidFill>
                          <a:latin typeface="+mn-lt"/>
                          <a:ea typeface="+mn-ea"/>
                        </a:rPr>
                        <a:t>indexname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altLang="ja-JP" sz="1050" baseline="0" dirty="0">
                          <a:latin typeface="+mn-lt"/>
                          <a:ea typeface="+mn-ea"/>
                        </a:rPr>
                        <a:t>GET</a:t>
                      </a:r>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2217472703"/>
                  </a:ext>
                </a:extLst>
              </a:tr>
              <a:tr h="288000">
                <a:tc>
                  <a:txBody>
                    <a:bodyPr/>
                    <a:lstStyle/>
                    <a:p>
                      <a:r>
                        <a:rPr lang="ja-JP" altLang="en-US" sz="1050" baseline="0" dirty="0">
                          <a:latin typeface="+mn-lt"/>
                          <a:ea typeface="+mn-ea"/>
                        </a:rPr>
                        <a:t>インデックス統計情報取得</a:t>
                      </a:r>
                      <a:endParaRPr lang="en-US" sz="1050" baseline="0" dirty="0">
                        <a:latin typeface="+mn-lt"/>
                        <a:ea typeface="+mn-ea"/>
                      </a:endParaRPr>
                    </a:p>
                  </a:txBody>
                  <a:tcPr marL="89629" marR="89629" marT="44815" marB="44815" anchor="ctr"/>
                </a:tc>
                <a:tc>
                  <a:txBody>
                    <a:bodyPr/>
                    <a:lstStyle/>
                    <a:p>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&gt;/stats</a:t>
                      </a: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1214844048"/>
                  </a:ext>
                </a:extLst>
              </a:tr>
              <a:tr h="288000">
                <a:tc>
                  <a:txBody>
                    <a:bodyPr/>
                    <a:lstStyle/>
                    <a:p>
                      <a:r>
                        <a:rPr lang="ja-JP" altLang="en-US" sz="1050" baseline="0" dirty="0">
                          <a:latin typeface="+mn-lt"/>
                          <a:ea typeface="+mn-ea"/>
                        </a:rPr>
                        <a:t>インデックスの削除</a:t>
                      </a:r>
                      <a:endParaRPr lang="en-US" sz="1050" baseline="0" dirty="0">
                        <a:latin typeface="+mn-lt"/>
                        <a:ea typeface="+mn-ea"/>
                      </a:endParaRPr>
                    </a:p>
                  </a:txBody>
                  <a:tcPr marL="89629" marR="89629" marT="44815" marB="44815" anchor="ctr"/>
                </a:tc>
                <a:tc>
                  <a:txBody>
                    <a:bodyPr/>
                    <a:lstStyle/>
                    <a:p>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t>
                      </a:r>
                    </a:p>
                  </a:txBody>
                  <a:tcPr marL="89629" marR="89629" marT="44815" marB="44815" anchor="ctr"/>
                </a:tc>
                <a:tc>
                  <a:txBody>
                    <a:bodyPr/>
                    <a:lstStyle/>
                    <a:p>
                      <a:r>
                        <a:rPr lang="en-US" sz="1050" baseline="0" dirty="0">
                          <a:latin typeface="+mn-lt"/>
                          <a:ea typeface="+mn-ea"/>
                        </a:rPr>
                        <a:t>DELETE</a:t>
                      </a:r>
                    </a:p>
                  </a:txBody>
                  <a:tcPr marL="89629" marR="89629" marT="44815" marB="44815" anchor="ctr"/>
                </a:tc>
                <a:extLst>
                  <a:ext uri="{0D108BD9-81ED-4DB2-BD59-A6C34878D82A}">
                    <a16:rowId xmlns:a16="http://schemas.microsoft.com/office/drawing/2014/main" val="1303961532"/>
                  </a:ext>
                </a:extLst>
              </a:tr>
              <a:tr h="288000">
                <a:tc>
                  <a:txBody>
                    <a:bodyPr/>
                    <a:lstStyle/>
                    <a:p>
                      <a:r>
                        <a:rPr lang="ja-JP" altLang="en-US" sz="1050" baseline="0" dirty="0">
                          <a:latin typeface="+mn-lt"/>
                          <a:ea typeface="+mn-ea"/>
                        </a:rPr>
                        <a:t>ドキュメント追加・更新・削除</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&gt;/docs/index</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POST</a:t>
                      </a:r>
                    </a:p>
                  </a:txBody>
                  <a:tcPr marL="89629" marR="89629" marT="44815" marB="44815" anchor="ctr"/>
                </a:tc>
                <a:extLst>
                  <a:ext uri="{0D108BD9-81ED-4DB2-BD59-A6C34878D82A}">
                    <a16:rowId xmlns:a16="http://schemas.microsoft.com/office/drawing/2014/main" val="1249600149"/>
                  </a:ext>
                </a:extLst>
              </a:tr>
              <a:tr h="288000">
                <a:tc>
                  <a:txBody>
                    <a:bodyPr/>
                    <a:lstStyle/>
                    <a:p>
                      <a:r>
                        <a:rPr lang="ja-JP" altLang="en-US" sz="1050" baseline="0" dirty="0">
                          <a:latin typeface="+mn-lt"/>
                          <a:ea typeface="+mn-ea"/>
                        </a:rPr>
                        <a:t>ドキュメントの検索</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&gt;/docs</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3126096005"/>
                  </a:ext>
                </a:extLst>
              </a:tr>
              <a:tr h="288000">
                <a:tc>
                  <a:txBody>
                    <a:bodyPr/>
                    <a:lstStyle/>
                    <a:p>
                      <a:r>
                        <a:rPr lang="ja-JP" altLang="en-US" sz="1050" baseline="0" dirty="0">
                          <a:latin typeface="+mn-lt"/>
                          <a:ea typeface="+mn-ea"/>
                        </a:rPr>
                        <a:t>ドキュメントの参照</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&gt;/docs</a:t>
                      </a:r>
                      <a:r>
                        <a:rPr lang="en-US" altLang="ja-JP" sz="1100" b="1" baseline="0" dirty="0">
                          <a:solidFill>
                            <a:srgbClr val="0078D7"/>
                          </a:solidFill>
                          <a:latin typeface="+mn-lt"/>
                          <a:ea typeface="+mn-ea"/>
                        </a:rPr>
                        <a:t>/&lt;key&gt;</a:t>
                      </a: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2806680227"/>
                  </a:ext>
                </a:extLst>
              </a:tr>
              <a:tr h="288000">
                <a:tc>
                  <a:txBody>
                    <a:bodyPr/>
                    <a:lstStyle/>
                    <a:p>
                      <a:r>
                        <a:rPr lang="ja-JP" altLang="en-US" sz="1050" baseline="0" dirty="0">
                          <a:latin typeface="+mn-lt"/>
                          <a:ea typeface="+mn-ea"/>
                        </a:rPr>
                        <a:t>ドキュメント数取得</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t>
                      </a:r>
                      <a:r>
                        <a:rPr lang="en-US" altLang="ja-JP" sz="1100" b="1" baseline="0" dirty="0">
                          <a:solidFill>
                            <a:srgbClr val="0078D7"/>
                          </a:solidFill>
                          <a:latin typeface="+mn-lt"/>
                          <a:ea typeface="+mn-ea"/>
                        </a:rPr>
                        <a:t>docs/$count</a:t>
                      </a: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3397284453"/>
                  </a:ext>
                </a:extLst>
              </a:tr>
              <a:tr h="288000">
                <a:tc>
                  <a:txBody>
                    <a:bodyPr/>
                    <a:lstStyle/>
                    <a:p>
                      <a:r>
                        <a:rPr lang="ja-JP" altLang="en-US" sz="1050" baseline="0" dirty="0">
                          <a:latin typeface="+mn-lt"/>
                          <a:ea typeface="+mn-ea"/>
                        </a:rPr>
                        <a:t>テキストの分析</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&gt;/analyze</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POST</a:t>
                      </a:r>
                    </a:p>
                  </a:txBody>
                  <a:tcPr marL="89629" marR="89629" marT="44815" marB="44815" anchor="ctr"/>
                </a:tc>
                <a:extLst>
                  <a:ext uri="{0D108BD9-81ED-4DB2-BD59-A6C34878D82A}">
                    <a16:rowId xmlns:a16="http://schemas.microsoft.com/office/drawing/2014/main" val="1334828374"/>
                  </a:ext>
                </a:extLst>
              </a:tr>
              <a:tr h="288000">
                <a:tc>
                  <a:txBody>
                    <a:bodyPr/>
                    <a:lstStyle/>
                    <a:p>
                      <a:r>
                        <a:rPr lang="ja-JP" altLang="en-US" sz="1050" baseline="0" dirty="0">
                          <a:latin typeface="+mn-lt"/>
                          <a:ea typeface="+mn-ea"/>
                        </a:rPr>
                        <a:t>シノニムマップの作成</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POST</a:t>
                      </a:r>
                    </a:p>
                  </a:txBody>
                  <a:tcPr marL="89629" marR="89629" marT="44815" marB="44815" anchor="ctr"/>
                </a:tc>
                <a:extLst>
                  <a:ext uri="{0D108BD9-81ED-4DB2-BD59-A6C34878D82A}">
                    <a16:rowId xmlns:a16="http://schemas.microsoft.com/office/drawing/2014/main" val="1789825670"/>
                  </a:ext>
                </a:extLst>
              </a:tr>
              <a:tr h="288000">
                <a:tc>
                  <a:txBody>
                    <a:bodyPr/>
                    <a:lstStyle/>
                    <a:p>
                      <a:r>
                        <a:rPr lang="ja-JP" altLang="en-US" sz="1050" baseline="0" dirty="0">
                          <a:latin typeface="+mn-lt"/>
                          <a:ea typeface="+mn-ea"/>
                        </a:rPr>
                        <a:t>シノニムマップの更新</a:t>
                      </a:r>
                      <a:endParaRPr lang="en-US"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r>
                        <a:rPr lang="en-US" altLang="ja-JP" sz="1100" b="1" baseline="0" dirty="0">
                          <a:solidFill>
                            <a:srgbClr val="0078D7"/>
                          </a:solidFill>
                          <a:latin typeface="+mn-lt"/>
                          <a:ea typeface="+mn-ea"/>
                        </a:rPr>
                        <a:t>/&lt;</a:t>
                      </a:r>
                      <a:r>
                        <a:rPr lang="en-US" altLang="ja-JP" sz="1100" b="1" baseline="0" dirty="0" err="1">
                          <a:solidFill>
                            <a:srgbClr val="0078D7"/>
                          </a:solidFill>
                          <a:latin typeface="+mn-lt"/>
                          <a:ea typeface="+mn-ea"/>
                        </a:rPr>
                        <a:t>synonymmapname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sz="1050" baseline="0" dirty="0">
                          <a:latin typeface="+mn-lt"/>
                          <a:ea typeface="+mn-ea"/>
                        </a:rPr>
                        <a:t>PUT</a:t>
                      </a:r>
                    </a:p>
                  </a:txBody>
                  <a:tcPr marL="89629" marR="89629" marT="44815" marB="44815" anchor="ctr"/>
                </a:tc>
                <a:extLst>
                  <a:ext uri="{0D108BD9-81ED-4DB2-BD59-A6C34878D82A}">
                    <a16:rowId xmlns:a16="http://schemas.microsoft.com/office/drawing/2014/main" val="156001271"/>
                  </a:ext>
                </a:extLst>
              </a:tr>
              <a:tr h="288000">
                <a:tc>
                  <a:txBody>
                    <a:bodyPr/>
                    <a:lstStyle/>
                    <a:p>
                      <a:r>
                        <a:rPr lang="ja-JP" altLang="en-US" sz="1050" baseline="0" dirty="0">
                          <a:latin typeface="+mn-lt"/>
                          <a:ea typeface="+mn-ea"/>
                        </a:rPr>
                        <a:t>シノニムマップの削除</a:t>
                      </a:r>
                      <a:endParaRPr lang="en-US"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r>
                        <a:rPr lang="en-US" altLang="ja-JP" sz="1100" b="1" baseline="0" dirty="0">
                          <a:solidFill>
                            <a:srgbClr val="0078D7"/>
                          </a:solidFill>
                          <a:latin typeface="+mn-lt"/>
                          <a:ea typeface="+mn-ea"/>
                        </a:rPr>
                        <a:t>/&lt;</a:t>
                      </a:r>
                      <a:r>
                        <a:rPr lang="en-US" altLang="ja-JP" sz="1100" b="1" baseline="0" dirty="0" err="1">
                          <a:solidFill>
                            <a:srgbClr val="0078D7"/>
                          </a:solidFill>
                          <a:latin typeface="+mn-lt"/>
                          <a:ea typeface="+mn-ea"/>
                        </a:rPr>
                        <a:t>synonymmapname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altLang="ja-JP" sz="1050" baseline="0" dirty="0">
                          <a:latin typeface="+mn-lt"/>
                          <a:ea typeface="+mn-ea"/>
                        </a:rPr>
                        <a:t>DELETE</a:t>
                      </a:r>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1836194743"/>
                  </a:ext>
                </a:extLst>
              </a:tr>
              <a:tr h="288000">
                <a:tc>
                  <a:txBody>
                    <a:bodyPr/>
                    <a:lstStyle/>
                    <a:p>
                      <a:r>
                        <a:rPr lang="ja-JP" altLang="en-US" sz="1050" baseline="0" dirty="0">
                          <a:latin typeface="+mn-lt"/>
                          <a:ea typeface="+mn-ea"/>
                        </a:rPr>
                        <a:t>シノニムマップの取得</a:t>
                      </a:r>
                      <a:endParaRPr lang="en-US"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r>
                        <a:rPr lang="en-US" altLang="ja-JP" sz="1100" b="1" baseline="0" dirty="0">
                          <a:solidFill>
                            <a:srgbClr val="0078D7"/>
                          </a:solidFill>
                          <a:latin typeface="+mn-lt"/>
                          <a:ea typeface="+mn-ea"/>
                        </a:rPr>
                        <a:t>/&lt;</a:t>
                      </a:r>
                      <a:r>
                        <a:rPr lang="en-US" altLang="ja-JP" sz="1100" b="1" baseline="0" dirty="0" err="1">
                          <a:solidFill>
                            <a:srgbClr val="0078D7"/>
                          </a:solidFill>
                          <a:latin typeface="+mn-lt"/>
                          <a:ea typeface="+mn-ea"/>
                        </a:rPr>
                        <a:t>synonymmapname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altLang="ja-JP" sz="1050" baseline="0" dirty="0">
                          <a:latin typeface="+mn-lt"/>
                          <a:ea typeface="+mn-ea"/>
                        </a:rPr>
                        <a:t>GET</a:t>
                      </a:r>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3739014484"/>
                  </a:ext>
                </a:extLst>
              </a:tr>
              <a:tr h="288000">
                <a:tc>
                  <a:txBody>
                    <a:bodyPr/>
                    <a:lstStyle/>
                    <a:p>
                      <a:r>
                        <a:rPr lang="ja-JP" altLang="en-US" sz="1050" baseline="0" dirty="0">
                          <a:latin typeface="+mn-lt"/>
                          <a:ea typeface="+mn-ea"/>
                        </a:rPr>
                        <a:t>・・・・</a:t>
                      </a:r>
                      <a:endParaRPr lang="en-US" altLang="ja-JP"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altLang="ja-JP" sz="1100" b="1" baseline="0" dirty="0">
                        <a:solidFill>
                          <a:srgbClr val="0078D7"/>
                        </a:solidFill>
                        <a:latin typeface="+mn-lt"/>
                        <a:ea typeface="+mn-ea"/>
                      </a:endParaRPr>
                    </a:p>
                  </a:txBody>
                  <a:tcPr marL="89629" marR="89629" marT="44815" marB="44815" anchor="ctr"/>
                </a:tc>
                <a:tc>
                  <a:txBody>
                    <a:bodyPr/>
                    <a:lstStyle/>
                    <a:p>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2868990713"/>
                  </a:ext>
                </a:extLst>
              </a:tr>
            </a:tbl>
          </a:graphicData>
        </a:graphic>
      </p:graphicFrame>
      <p:sp>
        <p:nvSpPr>
          <p:cNvPr id="7" name="テキスト ボックス 4">
            <a:extLst>
              <a:ext uri="{FF2B5EF4-FFF2-40B4-BE49-F238E27FC236}">
                <a16:creationId xmlns:a16="http://schemas.microsoft.com/office/drawing/2014/main" id="{80874D8D-6A50-B02C-C881-8166A9C6F858}"/>
              </a:ext>
            </a:extLst>
          </p:cNvPr>
          <p:cNvSpPr txBox="1"/>
          <p:nvPr/>
        </p:nvSpPr>
        <p:spPr>
          <a:xfrm>
            <a:off x="699130" y="1800300"/>
            <a:ext cx="6607213" cy="591667"/>
          </a:xfrm>
          <a:prstGeom prst="rect">
            <a:avLst/>
          </a:prstGeom>
          <a:noFill/>
        </p:spPr>
        <p:txBody>
          <a:bodyPr wrap="square" lIns="186494" tIns="149196" rIns="186494" bIns="149196" rtlCol="0">
            <a:spAutoFit/>
          </a:bodyPr>
          <a:lstStyle/>
          <a:p>
            <a:pPr>
              <a:lnSpc>
                <a:spcPct val="90000"/>
              </a:lnSpc>
            </a:pPr>
            <a:r>
              <a:rPr lang="en-US" sz="2040" dirty="0">
                <a:solidFill>
                  <a:srgbClr val="107C10"/>
                </a:solidFill>
              </a:rPr>
              <a:t>https://&lt;</a:t>
            </a:r>
            <a:r>
              <a:rPr lang="ja-JP" altLang="en-US" sz="2040" dirty="0">
                <a:solidFill>
                  <a:srgbClr val="107C10"/>
                </a:solidFill>
              </a:rPr>
              <a:t>アカウント名</a:t>
            </a:r>
            <a:r>
              <a:rPr lang="en-US" sz="2040" dirty="0">
                <a:solidFill>
                  <a:srgbClr val="107C10"/>
                </a:solidFill>
              </a:rPr>
              <a:t>&gt;.search.windows.net</a:t>
            </a:r>
            <a:endParaRPr lang="en-US" sz="2448" dirty="0">
              <a:solidFill>
                <a:srgbClr val="107C10"/>
              </a:solidFill>
            </a:endParaRPr>
          </a:p>
        </p:txBody>
      </p:sp>
      <p:sp>
        <p:nvSpPr>
          <p:cNvPr id="9" name="正方形/長方形 21">
            <a:extLst>
              <a:ext uri="{FF2B5EF4-FFF2-40B4-BE49-F238E27FC236}">
                <a16:creationId xmlns:a16="http://schemas.microsoft.com/office/drawing/2014/main" id="{5C009B61-6902-3369-6E12-B0DEA5937204}"/>
              </a:ext>
            </a:extLst>
          </p:cNvPr>
          <p:cNvSpPr/>
          <p:nvPr/>
        </p:nvSpPr>
        <p:spPr bwMode="auto">
          <a:xfrm>
            <a:off x="7599811" y="2229504"/>
            <a:ext cx="4391865" cy="2922612"/>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r>
              <a:rPr lang="en-US" sz="1200" b="1" dirty="0">
                <a:solidFill>
                  <a:schemeClr val="accent6"/>
                </a:solidFill>
              </a:rPr>
              <a:t>{</a:t>
            </a:r>
          </a:p>
          <a:p>
            <a:r>
              <a:rPr lang="en-US" sz="1200" b="1" dirty="0">
                <a:solidFill>
                  <a:schemeClr val="accent6"/>
                </a:solidFill>
              </a:rPr>
              <a:t> "@</a:t>
            </a:r>
            <a:r>
              <a:rPr lang="en-US" sz="1200" b="1" dirty="0" err="1">
                <a:solidFill>
                  <a:schemeClr val="accent6"/>
                </a:solidFill>
              </a:rPr>
              <a:t>odata.context</a:t>
            </a:r>
            <a:r>
              <a:rPr lang="en-US" sz="1200" b="1" dirty="0">
                <a:solidFill>
                  <a:schemeClr val="accent6"/>
                </a:solidFill>
              </a:rPr>
              <a:t>": "https://yoichikademo.search.windows.net/indexes('messages')/$</a:t>
            </a:r>
            <a:r>
              <a:rPr lang="en-US" sz="1200" b="1" dirty="0" err="1">
                <a:solidFill>
                  <a:schemeClr val="accent6"/>
                </a:solidFill>
              </a:rPr>
              <a:t>metadata#Collection</a:t>
            </a:r>
            <a:r>
              <a:rPr lang="en-US" sz="1200" b="1" dirty="0">
                <a:solidFill>
                  <a:schemeClr val="accent6"/>
                </a:solidFill>
              </a:rPr>
              <a:t>(Microsoft.Azure.Search.V2016_09_01.IndexResult)",</a:t>
            </a:r>
          </a:p>
          <a:p>
            <a:r>
              <a:rPr lang="en-US" sz="1200" b="1" dirty="0">
                <a:solidFill>
                  <a:schemeClr val="accent6"/>
                </a:solidFill>
              </a:rPr>
              <a:t> "value": [</a:t>
            </a:r>
          </a:p>
          <a:p>
            <a:r>
              <a:rPr lang="en-US" sz="1200" b="1" dirty="0">
                <a:solidFill>
                  <a:schemeClr val="accent6"/>
                </a:solidFill>
              </a:rPr>
              <a:t>   { "</a:t>
            </a:r>
            <a:r>
              <a:rPr lang="en-US" sz="1200" b="1" dirty="0" err="1">
                <a:solidFill>
                  <a:schemeClr val="accent6"/>
                </a:solidFill>
              </a:rPr>
              <a:t>errorMessage</a:t>
            </a:r>
            <a:r>
              <a:rPr lang="en-US" sz="1200" b="1" dirty="0">
                <a:solidFill>
                  <a:schemeClr val="accent6"/>
                </a:solidFill>
              </a:rPr>
              <a:t>": null, "key": "1", "status": true, "</a:t>
            </a:r>
            <a:r>
              <a:rPr lang="en-US" sz="1200" b="1" dirty="0" err="1">
                <a:solidFill>
                  <a:schemeClr val="accent6"/>
                </a:solidFill>
              </a:rPr>
              <a:t>statusCode</a:t>
            </a:r>
            <a:r>
              <a:rPr lang="en-US" sz="1200" b="1" dirty="0">
                <a:solidFill>
                  <a:schemeClr val="accent6"/>
                </a:solidFill>
              </a:rPr>
              <a:t>": 201 },</a:t>
            </a:r>
          </a:p>
          <a:p>
            <a:r>
              <a:rPr lang="en-US" sz="1200" b="1" dirty="0">
                <a:solidFill>
                  <a:schemeClr val="accent6"/>
                </a:solidFill>
              </a:rPr>
              <a:t>   { "</a:t>
            </a:r>
            <a:r>
              <a:rPr lang="en-US" sz="1200" b="1" dirty="0" err="1">
                <a:solidFill>
                  <a:schemeClr val="accent6"/>
                </a:solidFill>
              </a:rPr>
              <a:t>errorMessage</a:t>
            </a:r>
            <a:r>
              <a:rPr lang="en-US" sz="1200" b="1" dirty="0">
                <a:solidFill>
                  <a:schemeClr val="accent6"/>
                </a:solidFill>
              </a:rPr>
              <a:t>": null, "key": "2", "status": true, "</a:t>
            </a:r>
            <a:r>
              <a:rPr lang="en-US" sz="1200" b="1" dirty="0" err="1">
                <a:solidFill>
                  <a:schemeClr val="accent6"/>
                </a:solidFill>
              </a:rPr>
              <a:t>statusCode</a:t>
            </a:r>
            <a:r>
              <a:rPr lang="en-US" sz="1200" b="1" dirty="0">
                <a:solidFill>
                  <a:schemeClr val="accent6"/>
                </a:solidFill>
              </a:rPr>
              <a:t>": 201 },</a:t>
            </a:r>
          </a:p>
          <a:p>
            <a:r>
              <a:rPr lang="en-US" sz="1200" b="1" dirty="0">
                <a:solidFill>
                  <a:schemeClr val="accent6"/>
                </a:solidFill>
              </a:rPr>
              <a:t>   { "</a:t>
            </a:r>
            <a:r>
              <a:rPr lang="en-US" sz="1200" b="1" dirty="0" err="1">
                <a:solidFill>
                  <a:schemeClr val="accent6"/>
                </a:solidFill>
              </a:rPr>
              <a:t>errorMessage</a:t>
            </a:r>
            <a:r>
              <a:rPr lang="en-US" sz="1200" b="1" dirty="0">
                <a:solidFill>
                  <a:schemeClr val="accent6"/>
                </a:solidFill>
              </a:rPr>
              <a:t>": null, "key": "3", "status": true, "</a:t>
            </a:r>
            <a:r>
              <a:rPr lang="en-US" sz="1200" b="1" dirty="0" err="1">
                <a:solidFill>
                  <a:schemeClr val="accent6"/>
                </a:solidFill>
              </a:rPr>
              <a:t>statusCode</a:t>
            </a:r>
            <a:r>
              <a:rPr lang="en-US" sz="1200" b="1" dirty="0">
                <a:solidFill>
                  <a:schemeClr val="accent6"/>
                </a:solidFill>
              </a:rPr>
              <a:t>": 201 }</a:t>
            </a:r>
          </a:p>
          <a:p>
            <a:r>
              <a:rPr lang="en-US" sz="1200" b="1" dirty="0">
                <a:solidFill>
                  <a:schemeClr val="accent6"/>
                </a:solidFill>
              </a:rPr>
              <a:t> ]</a:t>
            </a:r>
          </a:p>
          <a:p>
            <a:r>
              <a:rPr lang="en-US" sz="1200" b="1" dirty="0">
                <a:solidFill>
                  <a:schemeClr val="accent6"/>
                </a:solidFill>
              </a:rPr>
              <a:t>}</a:t>
            </a:r>
          </a:p>
        </p:txBody>
      </p:sp>
      <p:sp>
        <p:nvSpPr>
          <p:cNvPr id="11" name="TextBox 9">
            <a:extLst>
              <a:ext uri="{FF2B5EF4-FFF2-40B4-BE49-F238E27FC236}">
                <a16:creationId xmlns:a16="http://schemas.microsoft.com/office/drawing/2014/main" id="{07AED050-466A-3C1D-A709-6AF543F4E921}"/>
              </a:ext>
            </a:extLst>
          </p:cNvPr>
          <p:cNvSpPr txBox="1"/>
          <p:nvPr/>
        </p:nvSpPr>
        <p:spPr>
          <a:xfrm>
            <a:off x="1315858" y="1071583"/>
            <a:ext cx="4961633" cy="572422"/>
          </a:xfrm>
          <a:prstGeom prst="rect">
            <a:avLst/>
          </a:prstGeom>
          <a:noFill/>
        </p:spPr>
        <p:txBody>
          <a:bodyPr wrap="square" lIns="182854" tIns="146283" rIns="182854" bIns="146283" rtlCol="0">
            <a:spAutoFit/>
          </a:bodyPr>
          <a:lstStyle/>
          <a:p>
            <a:pPr algn="ctr">
              <a:lnSpc>
                <a:spcPct val="90000"/>
              </a:lnSpc>
              <a:spcAft>
                <a:spcPts val="600"/>
              </a:spcAft>
            </a:pPr>
            <a:r>
              <a:rPr lang="en-US" altLang="ja-JP" sz="2000" dirty="0">
                <a:gradFill>
                  <a:gsLst>
                    <a:gs pos="2917">
                      <a:schemeClr val="tx1"/>
                    </a:gs>
                    <a:gs pos="30000">
                      <a:schemeClr val="tx1"/>
                    </a:gs>
                  </a:gsLst>
                  <a:lin ang="5400000" scaled="0"/>
                </a:gradFill>
              </a:rPr>
              <a:t>REST API</a:t>
            </a:r>
            <a:r>
              <a:rPr lang="ja-JP" altLang="en-US" sz="2000" dirty="0">
                <a:gradFill>
                  <a:gsLst>
                    <a:gs pos="2917">
                      <a:schemeClr val="tx1"/>
                    </a:gs>
                    <a:gs pos="30000">
                      <a:schemeClr val="tx1"/>
                    </a:gs>
                  </a:gsLst>
                  <a:lin ang="5400000" scaled="0"/>
                </a:gradFill>
              </a:rPr>
              <a:t> インターフェース</a:t>
            </a:r>
            <a:endParaRPr lang="en-US" sz="2000" dirty="0">
              <a:gradFill>
                <a:gsLst>
                  <a:gs pos="2917">
                    <a:schemeClr val="tx1"/>
                  </a:gs>
                  <a:gs pos="30000">
                    <a:schemeClr val="tx1"/>
                  </a:gs>
                </a:gsLst>
                <a:lin ang="5400000" scaled="0"/>
              </a:gradFill>
            </a:endParaRPr>
          </a:p>
        </p:txBody>
      </p:sp>
      <p:sp>
        <p:nvSpPr>
          <p:cNvPr id="13" name="Left Brace 10">
            <a:extLst>
              <a:ext uri="{FF2B5EF4-FFF2-40B4-BE49-F238E27FC236}">
                <a16:creationId xmlns:a16="http://schemas.microsoft.com/office/drawing/2014/main" id="{8996104A-7108-FDA1-C773-EDD91A44682A}"/>
              </a:ext>
            </a:extLst>
          </p:cNvPr>
          <p:cNvSpPr/>
          <p:nvPr/>
        </p:nvSpPr>
        <p:spPr>
          <a:xfrm rot="5400000">
            <a:off x="9574579" y="-137717"/>
            <a:ext cx="442324" cy="3640351"/>
          </a:xfrm>
          <a:prstGeom prst="leftBrace">
            <a:avLst>
              <a:gd name="adj1" fmla="val 35000"/>
              <a:gd name="adj2" fmla="val 50000"/>
            </a:avLst>
          </a:prstGeom>
          <a:ln w="19050">
            <a:solidFill>
              <a:schemeClr val="accent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Left Brace 11">
            <a:extLst>
              <a:ext uri="{FF2B5EF4-FFF2-40B4-BE49-F238E27FC236}">
                <a16:creationId xmlns:a16="http://schemas.microsoft.com/office/drawing/2014/main" id="{3CD4C374-0E7F-FD5B-2968-E15C3189615E}"/>
              </a:ext>
            </a:extLst>
          </p:cNvPr>
          <p:cNvSpPr/>
          <p:nvPr/>
        </p:nvSpPr>
        <p:spPr>
          <a:xfrm rot="5400000">
            <a:off x="3602497" y="-808192"/>
            <a:ext cx="388356" cy="5035274"/>
          </a:xfrm>
          <a:prstGeom prst="leftBrace">
            <a:avLst>
              <a:gd name="adj1" fmla="val 35000"/>
              <a:gd name="adj2" fmla="val 50000"/>
            </a:avLst>
          </a:prstGeom>
          <a:ln w="19050">
            <a:solidFill>
              <a:schemeClr val="accent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7" name="TextBox 14">
            <a:extLst>
              <a:ext uri="{FF2B5EF4-FFF2-40B4-BE49-F238E27FC236}">
                <a16:creationId xmlns:a16="http://schemas.microsoft.com/office/drawing/2014/main" id="{D767E0C7-E47F-84D3-5E0E-3BF4D923DA1F}"/>
              </a:ext>
            </a:extLst>
          </p:cNvPr>
          <p:cNvSpPr txBox="1"/>
          <p:nvPr/>
        </p:nvSpPr>
        <p:spPr>
          <a:xfrm>
            <a:off x="7756912" y="1033526"/>
            <a:ext cx="4077659" cy="572422"/>
          </a:xfrm>
          <a:prstGeom prst="rect">
            <a:avLst/>
          </a:prstGeom>
          <a:noFill/>
        </p:spPr>
        <p:txBody>
          <a:bodyPr wrap="square" lIns="182854" tIns="146283" rIns="182854" bIns="146283" rtlCol="0">
            <a:spAutoFit/>
          </a:bodyPr>
          <a:lstStyle/>
          <a:p>
            <a:pPr algn="ctr">
              <a:lnSpc>
                <a:spcPct val="90000"/>
              </a:lnSpc>
              <a:spcAft>
                <a:spcPts val="600"/>
              </a:spcAft>
            </a:pPr>
            <a:r>
              <a:rPr lang="ja-JP" altLang="en-US" sz="2000" dirty="0">
                <a:gradFill>
                  <a:gsLst>
                    <a:gs pos="2917">
                      <a:schemeClr val="tx1"/>
                    </a:gs>
                    <a:gs pos="30000">
                      <a:schemeClr val="tx1"/>
                    </a:gs>
                  </a:gsLst>
                  <a:lin ang="5400000" scaled="0"/>
                </a:gradFill>
              </a:rPr>
              <a:t>レスポンス</a:t>
            </a:r>
            <a:r>
              <a:rPr lang="en-US" altLang="ja-JP" sz="2000" dirty="0">
                <a:gradFill>
                  <a:gsLst>
                    <a:gs pos="2917">
                      <a:schemeClr val="tx1"/>
                    </a:gs>
                    <a:gs pos="30000">
                      <a:schemeClr val="tx1"/>
                    </a:gs>
                  </a:gsLst>
                  <a:lin ang="5400000" scaled="0"/>
                </a:gradFill>
              </a:rPr>
              <a:t>(JSON)</a:t>
            </a:r>
            <a:endParaRPr lang="en-US" sz="2000" dirty="0">
              <a:gradFill>
                <a:gsLst>
                  <a:gs pos="2917">
                    <a:schemeClr val="tx1"/>
                  </a:gs>
                  <a:gs pos="30000">
                    <a:schemeClr val="tx1"/>
                  </a:gs>
                </a:gsLst>
                <a:lin ang="5400000" scaled="0"/>
              </a:gradFill>
            </a:endParaRPr>
          </a:p>
        </p:txBody>
      </p:sp>
      <p:sp>
        <p:nvSpPr>
          <p:cNvPr id="19" name="テキスト ボックス 18">
            <a:extLst>
              <a:ext uri="{FF2B5EF4-FFF2-40B4-BE49-F238E27FC236}">
                <a16:creationId xmlns:a16="http://schemas.microsoft.com/office/drawing/2014/main" id="{C663BF6D-58CB-5F9A-FC69-C611A8D9171A}"/>
              </a:ext>
            </a:extLst>
          </p:cNvPr>
          <p:cNvSpPr txBox="1"/>
          <p:nvPr/>
        </p:nvSpPr>
        <p:spPr>
          <a:xfrm>
            <a:off x="61463" y="6296106"/>
            <a:ext cx="6034537" cy="544765"/>
          </a:xfrm>
          <a:prstGeom prst="rect">
            <a:avLst/>
          </a:prstGeom>
          <a:noFill/>
        </p:spPr>
        <p:txBody>
          <a:bodyPr wrap="none" lIns="182880" tIns="146304" rIns="182880" bIns="146304" rtlCol="0">
            <a:spAutoFit/>
          </a:bodyPr>
          <a:lstStyle/>
          <a:p>
            <a:pPr>
              <a:lnSpc>
                <a:spcPct val="90000"/>
              </a:lnSpc>
              <a:spcAft>
                <a:spcPts val="600"/>
              </a:spcAft>
            </a:pPr>
            <a:r>
              <a:rPr kumimoji="1" lang="en-US" altLang="ja-JP" dirty="0">
                <a:gradFill>
                  <a:gsLst>
                    <a:gs pos="2917">
                      <a:schemeClr val="tx1"/>
                    </a:gs>
                    <a:gs pos="30000">
                      <a:schemeClr val="tx1"/>
                    </a:gs>
                  </a:gsLst>
                  <a:lin ang="5400000" scaled="0"/>
                </a:gradFill>
              </a:rPr>
              <a:t>https://</a:t>
            </a:r>
            <a:r>
              <a:rPr kumimoji="1" lang="en-US" altLang="ja-JP" dirty="0" err="1">
                <a:gradFill>
                  <a:gsLst>
                    <a:gs pos="2917">
                      <a:schemeClr val="tx1"/>
                    </a:gs>
                    <a:gs pos="30000">
                      <a:schemeClr val="tx1"/>
                    </a:gs>
                  </a:gsLst>
                  <a:lin ang="5400000" scaled="0"/>
                </a:gradFill>
              </a:rPr>
              <a:t>learn.microsoft.com</a:t>
            </a:r>
            <a:r>
              <a:rPr kumimoji="1" lang="en-US" altLang="ja-JP" dirty="0">
                <a:gradFill>
                  <a:gsLst>
                    <a:gs pos="2917">
                      <a:schemeClr val="tx1"/>
                    </a:gs>
                    <a:gs pos="30000">
                      <a:schemeClr val="tx1"/>
                    </a:gs>
                  </a:gsLst>
                  <a:lin ang="5400000" scaled="0"/>
                </a:gradFill>
              </a:rPr>
              <a:t>/ja-</a:t>
            </a:r>
            <a:r>
              <a:rPr kumimoji="1" lang="en-US" altLang="ja-JP" dirty="0" err="1">
                <a:gradFill>
                  <a:gsLst>
                    <a:gs pos="2917">
                      <a:schemeClr val="tx1"/>
                    </a:gs>
                    <a:gs pos="30000">
                      <a:schemeClr val="tx1"/>
                    </a:gs>
                  </a:gsLst>
                  <a:lin ang="5400000" scaled="0"/>
                </a:gradFill>
              </a:rPr>
              <a:t>jp</a:t>
            </a:r>
            <a:r>
              <a:rPr kumimoji="1" lang="en-US" altLang="ja-JP" dirty="0">
                <a:gradFill>
                  <a:gsLst>
                    <a:gs pos="2917">
                      <a:schemeClr val="tx1"/>
                    </a:gs>
                    <a:gs pos="30000">
                      <a:schemeClr val="tx1"/>
                    </a:gs>
                  </a:gsLst>
                  <a:lin ang="5400000" scaled="0"/>
                </a:gradFill>
              </a:rPr>
              <a:t>/rest/</a:t>
            </a:r>
            <a:r>
              <a:rPr kumimoji="1" lang="en-US" altLang="ja-JP" dirty="0" err="1">
                <a:gradFill>
                  <a:gsLst>
                    <a:gs pos="2917">
                      <a:schemeClr val="tx1"/>
                    </a:gs>
                    <a:gs pos="30000">
                      <a:schemeClr val="tx1"/>
                    </a:gs>
                  </a:gsLst>
                  <a:lin ang="5400000" scaled="0"/>
                </a:gradFill>
              </a:rPr>
              <a:t>api</a:t>
            </a:r>
            <a:r>
              <a:rPr kumimoji="1" lang="en-US" altLang="ja-JP" dirty="0">
                <a:gradFill>
                  <a:gsLst>
                    <a:gs pos="2917">
                      <a:schemeClr val="tx1"/>
                    </a:gs>
                    <a:gs pos="30000">
                      <a:schemeClr val="tx1"/>
                    </a:gs>
                  </a:gsLst>
                  <a:lin ang="5400000" scaled="0"/>
                </a:gradFill>
              </a:rPr>
              <a:t>/</a:t>
            </a:r>
            <a:r>
              <a:rPr kumimoji="1" lang="en-US" altLang="ja-JP" dirty="0" err="1">
                <a:gradFill>
                  <a:gsLst>
                    <a:gs pos="2917">
                      <a:schemeClr val="tx1"/>
                    </a:gs>
                    <a:gs pos="30000">
                      <a:schemeClr val="tx1"/>
                    </a:gs>
                  </a:gsLst>
                  <a:lin ang="5400000" scaled="0"/>
                </a:gradFill>
              </a:rPr>
              <a:t>searchservice</a:t>
            </a:r>
            <a:r>
              <a:rPr kumimoji="1" lang="en-US" altLang="ja-JP" dirty="0">
                <a:gradFill>
                  <a:gsLst>
                    <a:gs pos="2917">
                      <a:schemeClr val="tx1"/>
                    </a:gs>
                    <a:gs pos="30000">
                      <a:schemeClr val="tx1"/>
                    </a:gs>
                  </a:gsLst>
                  <a:lin ang="5400000" scaled="0"/>
                </a:gradFill>
              </a:rPr>
              <a:t>/</a:t>
            </a:r>
            <a:endParaRPr kumimoji="1" lang="ja-JP" altLang="en-US" dirty="0" err="1">
              <a:gradFill>
                <a:gsLst>
                  <a:gs pos="2917">
                    <a:schemeClr val="tx1"/>
                  </a:gs>
                  <a:gs pos="30000">
                    <a:schemeClr val="tx1"/>
                  </a:gs>
                </a:gsLst>
                <a:lin ang="5400000" scaled="0"/>
              </a:gradFill>
            </a:endParaRPr>
          </a:p>
        </p:txBody>
      </p:sp>
      <p:sp>
        <p:nvSpPr>
          <p:cNvPr id="4" name="Slide Number Placeholder 3">
            <a:extLst>
              <a:ext uri="{FF2B5EF4-FFF2-40B4-BE49-F238E27FC236}">
                <a16:creationId xmlns:a16="http://schemas.microsoft.com/office/drawing/2014/main" id="{6472DEBF-EE9D-535D-2165-0981134D2845}"/>
              </a:ext>
            </a:extLst>
          </p:cNvPr>
          <p:cNvSpPr>
            <a:spLocks noGrp="1"/>
          </p:cNvSpPr>
          <p:nvPr>
            <p:ph type="sldNum" sz="quarter" idx="4"/>
          </p:nvPr>
        </p:nvSpPr>
        <p:spPr/>
        <p:txBody>
          <a:bodyPr/>
          <a:lstStyle/>
          <a:p>
            <a:fld id="{99D2F82E-F9A2-43ED-826C-709C605B439A}" type="slidenum">
              <a:rPr kumimoji="1" lang="ja-JP" altLang="en-US" smtClean="0"/>
              <a:t>32</a:t>
            </a:fld>
            <a:endParaRPr kumimoji="1" lang="ja-JP" altLang="en-US"/>
          </a:p>
        </p:txBody>
      </p:sp>
    </p:spTree>
    <p:extLst>
      <p:ext uri="{BB962C8B-B14F-4D97-AF65-F5344CB8AC3E}">
        <p14:creationId xmlns:p14="http://schemas.microsoft.com/office/powerpoint/2010/main" val="11735991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E978F-4F64-40F7-6522-F880AAE8E76A}"/>
              </a:ext>
            </a:extLst>
          </p:cNvPr>
          <p:cNvSpPr>
            <a:spLocks noGrp="1"/>
          </p:cNvSpPr>
          <p:nvPr>
            <p:ph type="title"/>
          </p:nvPr>
        </p:nvSpPr>
        <p:spPr/>
        <p:txBody>
          <a:bodyPr/>
          <a:lstStyle/>
          <a:p>
            <a:r>
              <a:rPr kumimoji="1" lang="en-US" altLang="ja-JP" dirty="0"/>
              <a:t>API</a:t>
            </a:r>
            <a:r>
              <a:rPr kumimoji="1" lang="ja-JP" altLang="en-US" dirty="0"/>
              <a:t> による検索イメージ</a:t>
            </a:r>
          </a:p>
        </p:txBody>
      </p:sp>
      <p:sp>
        <p:nvSpPr>
          <p:cNvPr id="4" name="テキスト ボックス 3">
            <a:extLst>
              <a:ext uri="{FF2B5EF4-FFF2-40B4-BE49-F238E27FC236}">
                <a16:creationId xmlns:a16="http://schemas.microsoft.com/office/drawing/2014/main" id="{AC62AB1E-5A9E-C4BD-198E-DF55FD34AF65}"/>
              </a:ext>
            </a:extLst>
          </p:cNvPr>
          <p:cNvSpPr txBox="1"/>
          <p:nvPr/>
        </p:nvSpPr>
        <p:spPr>
          <a:xfrm>
            <a:off x="397328" y="1791292"/>
            <a:ext cx="11658546" cy="793981"/>
          </a:xfrm>
          <a:prstGeom prst="rect">
            <a:avLst/>
          </a:prstGeom>
          <a:noFill/>
        </p:spPr>
        <p:txBody>
          <a:bodyPr wrap="square" lIns="182828" tIns="146263" rIns="182828" bIns="146263" rtlCol="0">
            <a:spAutoFit/>
          </a:bodyPr>
          <a:lstStyle/>
          <a:p>
            <a:pPr>
              <a:lnSpc>
                <a:spcPct val="90000"/>
              </a:lnSpc>
            </a:pPr>
            <a:r>
              <a:rPr lang="ja-JP" altLang="en-US" dirty="0">
                <a:gradFill>
                  <a:gsLst>
                    <a:gs pos="2917">
                      <a:schemeClr val="tx1"/>
                    </a:gs>
                    <a:gs pos="30000">
                      <a:schemeClr val="tx1"/>
                    </a:gs>
                  </a:gsLst>
                  <a:lin ang="5400000" scaled="0"/>
                </a:gradFill>
              </a:rPr>
              <a:t>エンドポイント</a:t>
            </a:r>
            <a:endParaRPr lang="en-US" sz="2000" dirty="0">
              <a:gradFill>
                <a:gsLst>
                  <a:gs pos="2917">
                    <a:schemeClr val="tx1"/>
                  </a:gs>
                  <a:gs pos="30000">
                    <a:schemeClr val="tx1"/>
                  </a:gs>
                </a:gsLst>
                <a:lin ang="5400000" scaled="0"/>
              </a:gradFill>
            </a:endParaRPr>
          </a:p>
          <a:p>
            <a:pPr>
              <a:lnSpc>
                <a:spcPct val="90000"/>
              </a:lnSpc>
            </a:pPr>
            <a:r>
              <a:rPr lang="en-US" b="1" dirty="0">
                <a:solidFill>
                  <a:srgbClr val="008000"/>
                </a:solidFill>
              </a:rPr>
              <a:t>https://&lt;</a:t>
            </a:r>
            <a:r>
              <a:rPr lang="ja-JP" altLang="en-US" b="1" dirty="0">
                <a:solidFill>
                  <a:srgbClr val="008000"/>
                </a:solidFill>
              </a:rPr>
              <a:t>アカウント名</a:t>
            </a:r>
            <a:r>
              <a:rPr lang="en-US" b="1" dirty="0">
                <a:solidFill>
                  <a:srgbClr val="008000"/>
                </a:solidFill>
              </a:rPr>
              <a:t>&gt;.search.windows.net/indexes/&lt;</a:t>
            </a:r>
            <a:r>
              <a:rPr lang="ja-JP" altLang="en-US" b="1" dirty="0">
                <a:solidFill>
                  <a:srgbClr val="008000"/>
                </a:solidFill>
              </a:rPr>
              <a:t>インデックス名</a:t>
            </a:r>
            <a:r>
              <a:rPr lang="en-US" b="1" dirty="0">
                <a:solidFill>
                  <a:srgbClr val="008000"/>
                </a:solidFill>
              </a:rPr>
              <a:t>&gt;/docs</a:t>
            </a:r>
            <a:endParaRPr lang="en-US" sz="2000" b="1" dirty="0">
              <a:gradFill>
                <a:gsLst>
                  <a:gs pos="2917">
                    <a:schemeClr val="tx1"/>
                  </a:gs>
                  <a:gs pos="30000">
                    <a:schemeClr val="tx1"/>
                  </a:gs>
                </a:gsLst>
                <a:lin ang="5400000" scaled="0"/>
              </a:gradFill>
            </a:endParaRPr>
          </a:p>
        </p:txBody>
      </p:sp>
      <p:sp>
        <p:nvSpPr>
          <p:cNvPr id="5" name="正方形/長方形 4">
            <a:extLst>
              <a:ext uri="{FF2B5EF4-FFF2-40B4-BE49-F238E27FC236}">
                <a16:creationId xmlns:a16="http://schemas.microsoft.com/office/drawing/2014/main" id="{F40605F1-1FC3-4FB3-D5C6-0065501ECB59}"/>
              </a:ext>
            </a:extLst>
          </p:cNvPr>
          <p:cNvSpPr/>
          <p:nvPr/>
        </p:nvSpPr>
        <p:spPr bwMode="auto">
          <a:xfrm>
            <a:off x="2905024" y="2672755"/>
            <a:ext cx="2981461" cy="1262107"/>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6263" rIns="0" bIns="146263" numCol="1" spcCol="0" rtlCol="0" fromWordArt="0" anchor="t" anchorCtr="0" forceAA="0" compatLnSpc="1">
            <a:prstTxWarp prst="textNoShape">
              <a:avLst/>
            </a:prstTxWarp>
            <a:noAutofit/>
          </a:bodyPr>
          <a:lstStyle/>
          <a:p>
            <a:r>
              <a:rPr lang="en-US" dirty="0">
                <a:solidFill>
                  <a:srgbClr val="000000"/>
                </a:solidFill>
              </a:rPr>
              <a:t>&amp;</a:t>
            </a:r>
            <a:r>
              <a:rPr lang="en-US" b="1" dirty="0">
                <a:solidFill>
                  <a:srgbClr val="008000"/>
                </a:solidFill>
              </a:rPr>
              <a:t>search</a:t>
            </a:r>
            <a:r>
              <a:rPr lang="en-US" dirty="0">
                <a:solidFill>
                  <a:schemeClr val="accent6"/>
                </a:solidFill>
              </a:rPr>
              <a:t>=“xxx”</a:t>
            </a:r>
          </a:p>
          <a:p>
            <a:r>
              <a:rPr lang="en-US" dirty="0">
                <a:solidFill>
                  <a:srgbClr val="000000"/>
                </a:solidFill>
              </a:rPr>
              <a:t>&amp;</a:t>
            </a:r>
            <a:r>
              <a:rPr lang="en-US" b="1" dirty="0" err="1">
                <a:solidFill>
                  <a:srgbClr val="107C10"/>
                </a:solidFill>
              </a:rPr>
              <a:t>searchMode</a:t>
            </a:r>
            <a:r>
              <a:rPr lang="en-US" dirty="0">
                <a:solidFill>
                  <a:schemeClr val="accent6"/>
                </a:solidFill>
              </a:rPr>
              <a:t>=</a:t>
            </a:r>
            <a:r>
              <a:rPr lang="en-US" b="1" dirty="0">
                <a:solidFill>
                  <a:srgbClr val="FF3399"/>
                </a:solidFill>
              </a:rPr>
              <a:t>all</a:t>
            </a:r>
          </a:p>
          <a:p>
            <a:r>
              <a:rPr lang="en-US" dirty="0">
                <a:solidFill>
                  <a:srgbClr val="000000"/>
                </a:solidFill>
              </a:rPr>
              <a:t>&amp;</a:t>
            </a:r>
            <a:r>
              <a:rPr lang="en-US" b="1" dirty="0" err="1">
                <a:solidFill>
                  <a:srgbClr val="107C10"/>
                </a:solidFill>
              </a:rPr>
              <a:t>queryType</a:t>
            </a:r>
            <a:r>
              <a:rPr lang="en-US" dirty="0">
                <a:solidFill>
                  <a:schemeClr val="accent6"/>
                </a:solidFill>
              </a:rPr>
              <a:t>=</a:t>
            </a:r>
            <a:r>
              <a:rPr lang="en-US" b="1" dirty="0">
                <a:solidFill>
                  <a:srgbClr val="FF3399"/>
                </a:solidFill>
              </a:rPr>
              <a:t>full</a:t>
            </a:r>
          </a:p>
        </p:txBody>
      </p:sp>
      <p:sp>
        <p:nvSpPr>
          <p:cNvPr id="6" name="正方形/長方形 5">
            <a:extLst>
              <a:ext uri="{FF2B5EF4-FFF2-40B4-BE49-F238E27FC236}">
                <a16:creationId xmlns:a16="http://schemas.microsoft.com/office/drawing/2014/main" id="{5549CFB3-8275-5761-74C0-FEB56D6AB687}"/>
              </a:ext>
            </a:extLst>
          </p:cNvPr>
          <p:cNvSpPr/>
          <p:nvPr/>
        </p:nvSpPr>
        <p:spPr bwMode="auto">
          <a:xfrm>
            <a:off x="397328" y="2680636"/>
            <a:ext cx="2418025" cy="908014"/>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r>
              <a:rPr lang="en-US" dirty="0">
                <a:solidFill>
                  <a:srgbClr val="000000"/>
                </a:solidFill>
              </a:rPr>
              <a:t>?</a:t>
            </a:r>
            <a:r>
              <a:rPr lang="en-US" dirty="0" err="1">
                <a:solidFill>
                  <a:srgbClr val="008000"/>
                </a:solidFill>
              </a:rPr>
              <a:t>api</a:t>
            </a:r>
            <a:r>
              <a:rPr lang="en-US" dirty="0">
                <a:solidFill>
                  <a:srgbClr val="008000"/>
                </a:solidFill>
              </a:rPr>
              <a:t>-version</a:t>
            </a:r>
            <a:endParaRPr lang="en-US" sz="1400" dirty="0">
              <a:solidFill>
                <a:srgbClr val="008000"/>
              </a:solidFill>
            </a:endParaRPr>
          </a:p>
          <a:p>
            <a:r>
              <a:rPr lang="en-US" sz="1400" b="1" dirty="0">
                <a:solidFill>
                  <a:srgbClr val="008000"/>
                </a:solidFill>
              </a:rPr>
              <a:t>   </a:t>
            </a:r>
            <a:r>
              <a:rPr lang="en-US" sz="1600" dirty="0">
                <a:solidFill>
                  <a:schemeClr val="accent6"/>
                </a:solidFill>
              </a:rPr>
              <a:t>=2020-06-30</a:t>
            </a:r>
            <a:endParaRPr lang="en-US" sz="1400" dirty="0">
              <a:solidFill>
                <a:schemeClr val="accent6"/>
              </a:solidFill>
            </a:endParaRPr>
          </a:p>
        </p:txBody>
      </p:sp>
      <p:sp>
        <p:nvSpPr>
          <p:cNvPr id="7" name="正方形/長方形 6">
            <a:extLst>
              <a:ext uri="{FF2B5EF4-FFF2-40B4-BE49-F238E27FC236}">
                <a16:creationId xmlns:a16="http://schemas.microsoft.com/office/drawing/2014/main" id="{0A97BDAC-34EE-6A9D-55D7-313E7236BC50}"/>
              </a:ext>
            </a:extLst>
          </p:cNvPr>
          <p:cNvSpPr/>
          <p:nvPr/>
        </p:nvSpPr>
        <p:spPr bwMode="auto">
          <a:xfrm>
            <a:off x="8048475" y="2657939"/>
            <a:ext cx="3886749" cy="2786044"/>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6263" rIns="0" bIns="146263" numCol="1" spcCol="0" rtlCol="0" fromWordArt="0" anchor="t" anchorCtr="0" forceAA="0" compatLnSpc="1">
            <a:prstTxWarp prst="textNoShape">
              <a:avLst/>
            </a:prstTxWarp>
            <a:noAutofit/>
          </a:bodyPr>
          <a:lstStyle/>
          <a:p>
            <a:r>
              <a:rPr lang="en-US" dirty="0">
                <a:solidFill>
                  <a:srgbClr val="000000"/>
                </a:solidFill>
              </a:rPr>
              <a:t>&amp;</a:t>
            </a:r>
            <a:r>
              <a:rPr lang="en-US" dirty="0">
                <a:solidFill>
                  <a:srgbClr val="008000"/>
                </a:solidFill>
              </a:rPr>
              <a:t>$count</a:t>
            </a:r>
            <a:r>
              <a:rPr lang="en-US" dirty="0">
                <a:solidFill>
                  <a:schemeClr val="accent6"/>
                </a:solidFill>
              </a:rPr>
              <a:t>=true</a:t>
            </a:r>
          </a:p>
          <a:p>
            <a:r>
              <a:rPr lang="en-US" dirty="0">
                <a:solidFill>
                  <a:srgbClr val="000000"/>
                </a:solidFill>
              </a:rPr>
              <a:t>&amp;</a:t>
            </a:r>
            <a:r>
              <a:rPr lang="en-US" dirty="0">
                <a:solidFill>
                  <a:srgbClr val="008000"/>
                </a:solidFill>
              </a:rPr>
              <a:t>$top</a:t>
            </a:r>
            <a:r>
              <a:rPr lang="en-US" dirty="0">
                <a:solidFill>
                  <a:schemeClr val="accent6"/>
                </a:solidFill>
              </a:rPr>
              <a:t>=5</a:t>
            </a:r>
          </a:p>
          <a:p>
            <a:r>
              <a:rPr lang="en-US" dirty="0">
                <a:solidFill>
                  <a:srgbClr val="000000"/>
                </a:solidFill>
              </a:rPr>
              <a:t>&amp;</a:t>
            </a:r>
            <a:r>
              <a:rPr lang="en-US" dirty="0">
                <a:solidFill>
                  <a:srgbClr val="008000"/>
                </a:solidFill>
              </a:rPr>
              <a:t>$skip</a:t>
            </a:r>
            <a:r>
              <a:rPr lang="en-US" dirty="0">
                <a:solidFill>
                  <a:schemeClr val="accent6"/>
                </a:solidFill>
              </a:rPr>
              <a:t>=10</a:t>
            </a:r>
          </a:p>
          <a:p>
            <a:r>
              <a:rPr lang="en-US" dirty="0">
                <a:solidFill>
                  <a:srgbClr val="000000"/>
                </a:solidFill>
              </a:rPr>
              <a:t>&amp;</a:t>
            </a:r>
            <a:r>
              <a:rPr lang="en-US" dirty="0">
                <a:solidFill>
                  <a:srgbClr val="008000"/>
                </a:solidFill>
              </a:rPr>
              <a:t>$select</a:t>
            </a:r>
            <a:r>
              <a:rPr lang="en-US" dirty="0">
                <a:solidFill>
                  <a:schemeClr val="accent6"/>
                </a:solidFill>
              </a:rPr>
              <a:t>=</a:t>
            </a:r>
            <a:r>
              <a:rPr lang="en-US" dirty="0" err="1">
                <a:solidFill>
                  <a:schemeClr val="accent6"/>
                </a:solidFill>
              </a:rPr>
              <a:t>title,speaker</a:t>
            </a:r>
            <a:endParaRPr lang="en-US" dirty="0">
              <a:solidFill>
                <a:schemeClr val="accent6"/>
              </a:solidFill>
            </a:endParaRPr>
          </a:p>
          <a:p>
            <a:r>
              <a:rPr lang="en-US" dirty="0">
                <a:solidFill>
                  <a:srgbClr val="000000"/>
                </a:solidFill>
              </a:rPr>
              <a:t>&amp;</a:t>
            </a:r>
            <a:r>
              <a:rPr lang="en-US" dirty="0">
                <a:solidFill>
                  <a:srgbClr val="008000"/>
                </a:solidFill>
              </a:rPr>
              <a:t>$</a:t>
            </a:r>
            <a:r>
              <a:rPr lang="en-US" dirty="0" err="1">
                <a:solidFill>
                  <a:srgbClr val="008000"/>
                </a:solidFill>
              </a:rPr>
              <a:t>orderby</a:t>
            </a:r>
            <a:r>
              <a:rPr lang="en-US" dirty="0">
                <a:solidFill>
                  <a:schemeClr val="accent6"/>
                </a:solidFill>
              </a:rPr>
              <a:t>=level </a:t>
            </a:r>
            <a:r>
              <a:rPr lang="en-US" dirty="0" err="1">
                <a:solidFill>
                  <a:schemeClr val="accent6"/>
                </a:solidFill>
              </a:rPr>
              <a:t>desc</a:t>
            </a:r>
            <a:endParaRPr lang="en-US" dirty="0">
              <a:solidFill>
                <a:schemeClr val="accent6"/>
              </a:solidFill>
            </a:endParaRPr>
          </a:p>
          <a:p>
            <a:r>
              <a:rPr lang="en-US" dirty="0">
                <a:solidFill>
                  <a:srgbClr val="000000"/>
                </a:solidFill>
              </a:rPr>
              <a:t>&amp;</a:t>
            </a:r>
            <a:r>
              <a:rPr lang="en-US" dirty="0">
                <a:solidFill>
                  <a:srgbClr val="008000"/>
                </a:solidFill>
              </a:rPr>
              <a:t>facet</a:t>
            </a:r>
            <a:r>
              <a:rPr lang="en-US" dirty="0">
                <a:solidFill>
                  <a:schemeClr val="accent6"/>
                </a:solidFill>
              </a:rPr>
              <a:t>=tag</a:t>
            </a:r>
          </a:p>
          <a:p>
            <a:r>
              <a:rPr lang="en-US" dirty="0">
                <a:solidFill>
                  <a:srgbClr val="000000"/>
                </a:solidFill>
              </a:rPr>
              <a:t>&amp;</a:t>
            </a:r>
            <a:r>
              <a:rPr lang="en-US" dirty="0">
                <a:solidFill>
                  <a:srgbClr val="008000"/>
                </a:solidFill>
              </a:rPr>
              <a:t>highlight</a:t>
            </a:r>
            <a:r>
              <a:rPr lang="en-US" dirty="0">
                <a:solidFill>
                  <a:schemeClr val="accent6"/>
                </a:solidFill>
              </a:rPr>
              <a:t>=title</a:t>
            </a:r>
          </a:p>
        </p:txBody>
      </p:sp>
      <p:sp>
        <p:nvSpPr>
          <p:cNvPr id="8" name="テキスト ボックス 7">
            <a:extLst>
              <a:ext uri="{FF2B5EF4-FFF2-40B4-BE49-F238E27FC236}">
                <a16:creationId xmlns:a16="http://schemas.microsoft.com/office/drawing/2014/main" id="{3BE5FB40-40BB-CD25-9D70-6C0A01372C6C}"/>
              </a:ext>
            </a:extLst>
          </p:cNvPr>
          <p:cNvSpPr txBox="1"/>
          <p:nvPr/>
        </p:nvSpPr>
        <p:spPr>
          <a:xfrm>
            <a:off x="1214919" y="3549718"/>
            <a:ext cx="893444" cy="489282"/>
          </a:xfrm>
          <a:prstGeom prst="rect">
            <a:avLst/>
          </a:prstGeom>
          <a:noFill/>
        </p:spPr>
        <p:txBody>
          <a:bodyPr wrap="square" lIns="182828" tIns="146263" rIns="182828" bIns="146263" rtlCol="0">
            <a:spAutoFit/>
          </a:bodyPr>
          <a:lstStyle/>
          <a:p>
            <a:pPr>
              <a:lnSpc>
                <a:spcPct val="90000"/>
              </a:lnSpc>
            </a:pPr>
            <a:r>
              <a:rPr lang="ja-JP" altLang="en-US" sz="1400" dirty="0">
                <a:gradFill>
                  <a:gsLst>
                    <a:gs pos="2917">
                      <a:schemeClr val="tx1"/>
                    </a:gs>
                    <a:gs pos="30000">
                      <a:schemeClr val="tx1"/>
                    </a:gs>
                  </a:gsLst>
                  <a:lin ang="5400000" scaled="0"/>
                </a:gradFill>
              </a:rPr>
              <a:t>共通</a:t>
            </a:r>
            <a:endParaRPr lang="en-US" sz="14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D6440E1E-820F-9834-C321-A7EA44FB6DE7}"/>
              </a:ext>
            </a:extLst>
          </p:cNvPr>
          <p:cNvSpPr txBox="1"/>
          <p:nvPr/>
        </p:nvSpPr>
        <p:spPr>
          <a:xfrm>
            <a:off x="9221387" y="5410747"/>
            <a:ext cx="1735887" cy="489282"/>
          </a:xfrm>
          <a:prstGeom prst="rect">
            <a:avLst/>
          </a:prstGeom>
          <a:noFill/>
        </p:spPr>
        <p:txBody>
          <a:bodyPr wrap="square" lIns="182828" tIns="146263" rIns="182828" bIns="146263" rtlCol="0">
            <a:spAutoFit/>
          </a:bodyPr>
          <a:lstStyle/>
          <a:p>
            <a:pPr>
              <a:lnSpc>
                <a:spcPct val="90000"/>
              </a:lnSpc>
            </a:pPr>
            <a:r>
              <a:rPr lang="ja-JP" altLang="en-US" sz="1400" dirty="0">
                <a:gradFill>
                  <a:gsLst>
                    <a:gs pos="2917">
                      <a:schemeClr val="tx1"/>
                    </a:gs>
                    <a:gs pos="30000">
                      <a:schemeClr val="tx1"/>
                    </a:gs>
                  </a:gsLst>
                  <a:lin ang="5400000" scaled="0"/>
                </a:gradFill>
              </a:rPr>
              <a:t>結果表示用</a:t>
            </a:r>
            <a:endParaRPr lang="en-US" sz="1400" dirty="0">
              <a:gradFill>
                <a:gsLst>
                  <a:gs pos="2917">
                    <a:schemeClr val="tx1"/>
                  </a:gs>
                  <a:gs pos="30000">
                    <a:schemeClr val="tx1"/>
                  </a:gs>
                </a:gsLst>
                <a:lin ang="5400000" scaled="0"/>
              </a:gradFill>
            </a:endParaRPr>
          </a:p>
        </p:txBody>
      </p:sp>
      <p:cxnSp>
        <p:nvCxnSpPr>
          <p:cNvPr id="10" name="Straight Connector 23">
            <a:extLst>
              <a:ext uri="{FF2B5EF4-FFF2-40B4-BE49-F238E27FC236}">
                <a16:creationId xmlns:a16="http://schemas.microsoft.com/office/drawing/2014/main" id="{3BAC06C4-298D-C125-9C20-A7474ACDAF80}"/>
              </a:ext>
            </a:extLst>
          </p:cNvPr>
          <p:cNvCxnSpPr/>
          <p:nvPr/>
        </p:nvCxnSpPr>
        <p:spPr>
          <a:xfrm flipH="1">
            <a:off x="2635994" y="3906977"/>
            <a:ext cx="443848" cy="2844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24">
            <a:extLst>
              <a:ext uri="{FF2B5EF4-FFF2-40B4-BE49-F238E27FC236}">
                <a16:creationId xmlns:a16="http://schemas.microsoft.com/office/drawing/2014/main" id="{01731790-C15E-1E03-20DF-CACFE3D2B6C4}"/>
              </a:ext>
            </a:extLst>
          </p:cNvPr>
          <p:cNvCxnSpPr>
            <a:cxnSpLocks/>
            <a:endCxn id="14" idx="0"/>
          </p:cNvCxnSpPr>
          <p:nvPr/>
        </p:nvCxnSpPr>
        <p:spPr>
          <a:xfrm flipH="1">
            <a:off x="6951790" y="2032030"/>
            <a:ext cx="786382" cy="62391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8">
            <a:extLst>
              <a:ext uri="{FF2B5EF4-FFF2-40B4-BE49-F238E27FC236}">
                <a16:creationId xmlns:a16="http://schemas.microsoft.com/office/drawing/2014/main" id="{6485CD95-CBAE-7346-8E6C-925155C9D725}"/>
              </a:ext>
            </a:extLst>
          </p:cNvPr>
          <p:cNvGraphicFramePr>
            <a:graphicFrameLocks noGrp="1"/>
          </p:cNvGraphicFramePr>
          <p:nvPr>
            <p:extLst>
              <p:ext uri="{D42A27DB-BD31-4B8C-83A1-F6EECF244321}">
                <p14:modId xmlns:p14="http://schemas.microsoft.com/office/powerpoint/2010/main" val="442588726"/>
              </p:ext>
            </p:extLst>
          </p:nvPr>
        </p:nvGraphicFramePr>
        <p:xfrm>
          <a:off x="6603588" y="1026174"/>
          <a:ext cx="4952261" cy="977860"/>
        </p:xfrm>
        <a:graphic>
          <a:graphicData uri="http://schemas.openxmlformats.org/drawingml/2006/table">
            <a:tbl>
              <a:tblPr firstRow="1" bandRow="1">
                <a:tableStyleId>{7E9639D4-E3E2-4D34-9284-5A2195B3D0D7}</a:tableStyleId>
              </a:tblPr>
              <a:tblGrid>
                <a:gridCol w="4952261">
                  <a:extLst>
                    <a:ext uri="{9D8B030D-6E8A-4147-A177-3AD203B41FA5}">
                      <a16:colId xmlns:a16="http://schemas.microsoft.com/office/drawing/2014/main" val="20000"/>
                    </a:ext>
                  </a:extLst>
                </a:gridCol>
              </a:tblGrid>
              <a:tr h="241599">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altLang="ja-JP" sz="2000" b="1" dirty="0">
                          <a:gradFill>
                            <a:gsLst>
                              <a:gs pos="0">
                                <a:srgbClr val="FFFFFF"/>
                              </a:gs>
                              <a:gs pos="100000">
                                <a:srgbClr val="FFFFFF"/>
                              </a:gs>
                            </a:gsLst>
                            <a:lin ang="5400000" scaled="0"/>
                          </a:gradFill>
                          <a:latin typeface="+mn-ea"/>
                          <a:cs typeface="Segoe UI" pitchFamily="34" charset="0"/>
                        </a:rPr>
                        <a:t>$filter</a:t>
                      </a:r>
                      <a:r>
                        <a:rPr lang="ja-JP" altLang="en-US" sz="2000" b="1" dirty="0">
                          <a:gradFill>
                            <a:gsLst>
                              <a:gs pos="0">
                                <a:srgbClr val="FFFFFF"/>
                              </a:gs>
                              <a:gs pos="100000">
                                <a:srgbClr val="FFFFFF"/>
                              </a:gs>
                            </a:gsLst>
                            <a:lin ang="5400000" scaled="0"/>
                          </a:gradFill>
                          <a:latin typeface="+mn-ea"/>
                          <a:cs typeface="Segoe UI" pitchFamily="34" charset="0"/>
                        </a:rPr>
                        <a:t>パラメータ</a:t>
                      </a:r>
                      <a:endParaRPr lang="en-US" altLang="ja-JP" sz="2000" b="1" dirty="0">
                        <a:gradFill>
                          <a:gsLst>
                            <a:gs pos="0">
                              <a:srgbClr val="FFFFFF"/>
                            </a:gs>
                            <a:gs pos="100000">
                              <a:srgbClr val="FFFFFF"/>
                            </a:gs>
                          </a:gsLst>
                          <a:lin ang="5400000" scaled="0"/>
                        </a:gradFill>
                        <a:latin typeface="+mn-ea"/>
                        <a:cs typeface="Segoe UI" pitchFamily="34" charset="0"/>
                      </a:endParaRPr>
                    </a:p>
                  </a:txBody>
                  <a:tcPr marL="89642" marR="89642" marT="44821" marB="44821">
                    <a:solidFill>
                      <a:schemeClr val="tx2"/>
                    </a:solidFill>
                  </a:tcPr>
                </a:tc>
                <a:extLst>
                  <a:ext uri="{0D108BD9-81ED-4DB2-BD59-A6C34878D82A}">
                    <a16:rowId xmlns:a16="http://schemas.microsoft.com/office/drawing/2014/main" val="10000"/>
                  </a:ext>
                </a:extLst>
              </a:tr>
              <a:tr h="453861">
                <a:tc>
                  <a:txBody>
                    <a:bodyPr/>
                    <a:lstStyle/>
                    <a:p>
                      <a:pPr marL="285750" indent="-285750" defTabSz="950846" fontAlgn="base">
                        <a:lnSpc>
                          <a:spcPct val="90000"/>
                        </a:lnSpc>
                        <a:spcBef>
                          <a:spcPct val="0"/>
                        </a:spcBef>
                        <a:spcAft>
                          <a:spcPct val="0"/>
                        </a:spcAft>
                        <a:buFont typeface="Arial" panose="020B0604020202020204" pitchFamily="34" charset="0"/>
                        <a:buChar char="•"/>
                      </a:pPr>
                      <a:r>
                        <a:rPr lang="ja-JP" altLang="en-US" sz="1800" b="0" dirty="0">
                          <a:solidFill>
                            <a:srgbClr val="505050"/>
                          </a:solidFill>
                          <a:latin typeface="+mn-ea"/>
                          <a:cs typeface="Segoe UI" pitchFamily="34" charset="0"/>
                        </a:rPr>
                        <a:t>絞り込み用</a:t>
                      </a:r>
                      <a:endParaRPr lang="en-US" altLang="ja-JP" sz="1800" b="0" dirty="0">
                        <a:solidFill>
                          <a:srgbClr val="505050"/>
                        </a:solidFill>
                        <a:latin typeface="+mn-ea"/>
                        <a:cs typeface="Segoe UI" pitchFamily="34" charset="0"/>
                      </a:endParaRPr>
                    </a:p>
                    <a:p>
                      <a:pPr marL="285695" indent="-285695" defTabSz="950846" fontAlgn="base">
                        <a:lnSpc>
                          <a:spcPct val="90000"/>
                        </a:lnSpc>
                        <a:spcBef>
                          <a:spcPct val="0"/>
                        </a:spcBef>
                        <a:spcAft>
                          <a:spcPct val="0"/>
                        </a:spcAft>
                        <a:buFont typeface="Arial" panose="020B0604020202020204" pitchFamily="34" charset="0"/>
                        <a:buChar char="•"/>
                      </a:pPr>
                      <a:r>
                        <a:rPr lang="ja-JP" altLang="en-US" sz="1800" b="0" dirty="0">
                          <a:solidFill>
                            <a:srgbClr val="505050"/>
                          </a:solidFill>
                          <a:latin typeface="+mn-ea"/>
                          <a:cs typeface="Segoe UI" pitchFamily="34" charset="0"/>
                        </a:rPr>
                        <a:t>アナライザとランキング処理共に無し</a:t>
                      </a:r>
                      <a:endParaRPr lang="en-US" altLang="ja-JP" sz="1800" b="0" dirty="0">
                        <a:solidFill>
                          <a:srgbClr val="505050"/>
                        </a:solidFill>
                        <a:latin typeface="+mn-ea"/>
                        <a:cs typeface="Segoe UI" pitchFamily="34" charset="0"/>
                      </a:endParaRPr>
                    </a:p>
                  </a:txBody>
                  <a:tcPr marL="89642" marR="89642" marT="44821" marB="44821"/>
                </a:tc>
                <a:extLst>
                  <a:ext uri="{0D108BD9-81ED-4DB2-BD59-A6C34878D82A}">
                    <a16:rowId xmlns:a16="http://schemas.microsoft.com/office/drawing/2014/main" val="10001"/>
                  </a:ext>
                </a:extLst>
              </a:tr>
            </a:tbl>
          </a:graphicData>
        </a:graphic>
      </p:graphicFrame>
      <p:graphicFrame>
        <p:nvGraphicFramePr>
          <p:cNvPr id="13" name="Table 21">
            <a:extLst>
              <a:ext uri="{FF2B5EF4-FFF2-40B4-BE49-F238E27FC236}">
                <a16:creationId xmlns:a16="http://schemas.microsoft.com/office/drawing/2014/main" id="{BBAE6697-789C-A87C-D75B-C39F951DE962}"/>
              </a:ext>
            </a:extLst>
          </p:cNvPr>
          <p:cNvGraphicFramePr>
            <a:graphicFrameLocks noGrp="1"/>
          </p:cNvGraphicFramePr>
          <p:nvPr>
            <p:extLst>
              <p:ext uri="{D42A27DB-BD31-4B8C-83A1-F6EECF244321}">
                <p14:modId xmlns:p14="http://schemas.microsoft.com/office/powerpoint/2010/main" val="2060211980"/>
              </p:ext>
            </p:extLst>
          </p:nvPr>
        </p:nvGraphicFramePr>
        <p:xfrm>
          <a:off x="397328" y="4191436"/>
          <a:ext cx="6920241" cy="1785032"/>
        </p:xfrm>
        <a:graphic>
          <a:graphicData uri="http://schemas.openxmlformats.org/drawingml/2006/table">
            <a:tbl>
              <a:tblPr firstRow="1" bandRow="1">
                <a:tableStyleId>{7E9639D4-E3E2-4D34-9284-5A2195B3D0D7}</a:tableStyleId>
              </a:tblPr>
              <a:tblGrid>
                <a:gridCol w="2017755">
                  <a:extLst>
                    <a:ext uri="{9D8B030D-6E8A-4147-A177-3AD203B41FA5}">
                      <a16:colId xmlns:a16="http://schemas.microsoft.com/office/drawing/2014/main" val="20000"/>
                    </a:ext>
                  </a:extLst>
                </a:gridCol>
                <a:gridCol w="4902486">
                  <a:extLst>
                    <a:ext uri="{9D8B030D-6E8A-4147-A177-3AD203B41FA5}">
                      <a16:colId xmlns:a16="http://schemas.microsoft.com/office/drawing/2014/main" val="2888379608"/>
                    </a:ext>
                  </a:extLst>
                </a:gridCol>
              </a:tblGrid>
              <a:tr h="284234">
                <a:tc gridSpan="2">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altLang="ja-JP" sz="1800" b="1" dirty="0">
                          <a:gradFill>
                            <a:gsLst>
                              <a:gs pos="0">
                                <a:srgbClr val="FFFFFF"/>
                              </a:gs>
                              <a:gs pos="100000">
                                <a:srgbClr val="FFFFFF"/>
                              </a:gs>
                            </a:gsLst>
                            <a:lin ang="5400000" scaled="0"/>
                          </a:gradFill>
                          <a:latin typeface="+mn-ea"/>
                          <a:cs typeface="Segoe UI" pitchFamily="34" charset="0"/>
                        </a:rPr>
                        <a:t>search</a:t>
                      </a:r>
                      <a:r>
                        <a:rPr lang="ja-JP" altLang="en-US" sz="1800" b="1" dirty="0">
                          <a:gradFill>
                            <a:gsLst>
                              <a:gs pos="0">
                                <a:srgbClr val="FFFFFF"/>
                              </a:gs>
                              <a:gs pos="100000">
                                <a:srgbClr val="FFFFFF"/>
                              </a:gs>
                            </a:gsLst>
                            <a:lin ang="5400000" scaled="0"/>
                          </a:gradFill>
                          <a:latin typeface="+mn-ea"/>
                          <a:cs typeface="Segoe UI" pitchFamily="34" charset="0"/>
                        </a:rPr>
                        <a:t>関連パラメータ</a:t>
                      </a:r>
                      <a:endParaRPr lang="en-US" altLang="ja-JP" sz="1800" b="1" dirty="0">
                        <a:gradFill>
                          <a:gsLst>
                            <a:gs pos="0">
                              <a:srgbClr val="FFFFFF"/>
                            </a:gs>
                            <a:gs pos="100000">
                              <a:srgbClr val="FFFFFF"/>
                            </a:gs>
                          </a:gsLst>
                          <a:lin ang="5400000" scaled="0"/>
                        </a:gradFill>
                        <a:latin typeface="+mn-ea"/>
                        <a:cs typeface="Segoe UI" pitchFamily="34" charset="0"/>
                      </a:endParaRPr>
                    </a:p>
                  </a:txBody>
                  <a:tcPr marL="89642" marR="89642" marT="44821" marB="44821">
                    <a:solidFill>
                      <a:schemeClr val="accent2"/>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altLang="ja-JP" sz="2400" b="1" dirty="0">
                        <a:gradFill>
                          <a:gsLst>
                            <a:gs pos="0">
                              <a:srgbClr val="FFFFFF"/>
                            </a:gs>
                            <a:gs pos="100000">
                              <a:srgbClr val="FFFFFF"/>
                            </a:gs>
                          </a:gsLst>
                          <a:lin ang="5400000" scaled="0"/>
                        </a:gradFill>
                        <a:latin typeface="+mn-ea"/>
                        <a:cs typeface="Segoe UI" pitchFamily="34" charset="0"/>
                      </a:endParaRPr>
                    </a:p>
                  </a:txBody>
                  <a:tcPr>
                    <a:solidFill>
                      <a:srgbClr val="FF3399"/>
                    </a:solidFill>
                  </a:tcPr>
                </a:tc>
                <a:extLst>
                  <a:ext uri="{0D108BD9-81ED-4DB2-BD59-A6C34878D82A}">
                    <a16:rowId xmlns:a16="http://schemas.microsoft.com/office/drawing/2014/main" val="10000"/>
                  </a:ext>
                </a:extLst>
              </a:tr>
              <a:tr h="568469">
                <a:tc>
                  <a:txBody>
                    <a:bodyPr/>
                    <a:lstStyle/>
                    <a:p>
                      <a:pPr marL="0" indent="0" defTabSz="950846" fontAlgn="base">
                        <a:lnSpc>
                          <a:spcPct val="90000"/>
                        </a:lnSpc>
                        <a:spcBef>
                          <a:spcPct val="0"/>
                        </a:spcBef>
                        <a:spcAft>
                          <a:spcPct val="0"/>
                        </a:spcAft>
                        <a:buFont typeface="Arial" panose="020B0604020202020204" pitchFamily="34" charset="0"/>
                        <a:buNone/>
                      </a:pPr>
                      <a:r>
                        <a:rPr lang="en-US" altLang="ja-JP" sz="1800" b="1" dirty="0">
                          <a:solidFill>
                            <a:srgbClr val="505050"/>
                          </a:solidFill>
                          <a:latin typeface="+mn-ea"/>
                          <a:cs typeface="Segoe UI" pitchFamily="34" charset="0"/>
                        </a:rPr>
                        <a:t>search</a:t>
                      </a:r>
                      <a:endParaRPr lang="ja-JP" altLang="en-US" sz="1800" b="0" dirty="0">
                        <a:solidFill>
                          <a:srgbClr val="505050"/>
                        </a:solidFill>
                        <a:latin typeface="+mn-ea"/>
                        <a:cs typeface="Segoe UI" pitchFamily="34" charset="0"/>
                      </a:endParaRPr>
                    </a:p>
                  </a:txBody>
                  <a:tcPr marL="89642" marR="89642" marT="44821" marB="44821"/>
                </a:tc>
                <a:tc>
                  <a:txBody>
                    <a:bodyPr/>
                    <a:lstStyle/>
                    <a:p>
                      <a:pPr marL="285695" indent="-285695" defTabSz="950846" fontAlgn="base">
                        <a:lnSpc>
                          <a:spcPct val="90000"/>
                        </a:lnSpc>
                        <a:spcBef>
                          <a:spcPct val="0"/>
                        </a:spcBef>
                        <a:spcAft>
                          <a:spcPct val="0"/>
                        </a:spcAft>
                        <a:buFont typeface="Arial" panose="020B0604020202020204" pitchFamily="34" charset="0"/>
                        <a:buChar char="•"/>
                      </a:pPr>
                      <a:r>
                        <a:rPr lang="ja-JP" altLang="en-US" sz="1600" b="0" dirty="0">
                          <a:solidFill>
                            <a:srgbClr val="505050"/>
                          </a:solidFill>
                          <a:latin typeface="+mn-ea"/>
                          <a:cs typeface="Segoe UI" pitchFamily="34" charset="0"/>
                        </a:rPr>
                        <a:t>クエリ文字列</a:t>
                      </a:r>
                      <a:endParaRPr lang="en-US" altLang="ja-JP" sz="1600" b="0" dirty="0">
                        <a:solidFill>
                          <a:srgbClr val="505050"/>
                        </a:solidFill>
                        <a:latin typeface="+mn-ea"/>
                        <a:cs typeface="Segoe UI" pitchFamily="34" charset="0"/>
                      </a:endParaRPr>
                    </a:p>
                    <a:p>
                      <a:pPr marL="285695" marR="0" lvl="0" indent="-285695" algn="l" defTabSz="950846" rtl="0" eaLnBrk="1" fontAlgn="base" latinLnBrk="0" hangingPunct="1">
                        <a:lnSpc>
                          <a:spcPct val="90000"/>
                        </a:lnSpc>
                        <a:spcBef>
                          <a:spcPct val="0"/>
                        </a:spcBef>
                        <a:spcAft>
                          <a:spcPct val="0"/>
                        </a:spcAft>
                        <a:buClrTx/>
                        <a:buSzTx/>
                        <a:buFont typeface="Arial" panose="020B0604020202020204" pitchFamily="34" charset="0"/>
                        <a:buChar char="•"/>
                        <a:tabLst/>
                        <a:defRPr/>
                      </a:pPr>
                      <a:r>
                        <a:rPr lang="ja-JP" altLang="en-US" sz="1600" b="0" dirty="0">
                          <a:solidFill>
                            <a:srgbClr val="505050"/>
                          </a:solidFill>
                          <a:latin typeface="+mn-ea"/>
                          <a:cs typeface="Segoe UI" pitchFamily="34" charset="0"/>
                        </a:rPr>
                        <a:t>クエリ文字列に</a:t>
                      </a:r>
                      <a:r>
                        <a:rPr lang="ja-JP" altLang="en-US" sz="1600" b="1" dirty="0">
                          <a:solidFill>
                            <a:srgbClr val="505050"/>
                          </a:solidFill>
                          <a:latin typeface="+mn-ea"/>
                          <a:cs typeface="Segoe UI" pitchFamily="34" charset="0"/>
                        </a:rPr>
                        <a:t>アナライザー処理</a:t>
                      </a:r>
                    </a:p>
                    <a:p>
                      <a:pPr marL="285695" indent="-285695" defTabSz="950846" fontAlgn="base">
                        <a:lnSpc>
                          <a:spcPct val="90000"/>
                        </a:lnSpc>
                        <a:spcBef>
                          <a:spcPct val="0"/>
                        </a:spcBef>
                        <a:spcAft>
                          <a:spcPct val="0"/>
                        </a:spcAft>
                        <a:buFont typeface="Arial" panose="020B0604020202020204" pitchFamily="34" charset="0"/>
                        <a:buChar char="•"/>
                      </a:pPr>
                      <a:r>
                        <a:rPr lang="ja-JP" altLang="en-US" sz="1600" b="1" dirty="0">
                          <a:solidFill>
                            <a:srgbClr val="505050"/>
                          </a:solidFill>
                          <a:latin typeface="+mn-ea"/>
                          <a:cs typeface="Segoe UI" pitchFamily="34" charset="0"/>
                        </a:rPr>
                        <a:t>ランキング処理</a:t>
                      </a:r>
                      <a:endParaRPr lang="en-US" altLang="ja-JP" sz="1600" b="1" dirty="0">
                        <a:solidFill>
                          <a:srgbClr val="505050"/>
                        </a:solidFill>
                        <a:latin typeface="+mn-ea"/>
                        <a:cs typeface="Segoe UI" pitchFamily="34" charset="0"/>
                      </a:endParaRPr>
                    </a:p>
                  </a:txBody>
                  <a:tcPr marL="89642" marR="89642" marT="44821" marB="44821"/>
                </a:tc>
                <a:extLst>
                  <a:ext uri="{0D108BD9-81ED-4DB2-BD59-A6C34878D82A}">
                    <a16:rowId xmlns:a16="http://schemas.microsoft.com/office/drawing/2014/main" val="10001"/>
                  </a:ext>
                </a:extLst>
              </a:tr>
              <a:tr h="306489">
                <a:tc>
                  <a:txBody>
                    <a:bodyPr/>
                    <a:lstStyle/>
                    <a:p>
                      <a:pPr marL="0" indent="0" defTabSz="950846" fontAlgn="base">
                        <a:lnSpc>
                          <a:spcPct val="90000"/>
                        </a:lnSpc>
                        <a:spcBef>
                          <a:spcPct val="0"/>
                        </a:spcBef>
                        <a:spcAft>
                          <a:spcPct val="0"/>
                        </a:spcAft>
                        <a:buFont typeface="Arial" panose="020B0604020202020204" pitchFamily="34" charset="0"/>
                        <a:buNone/>
                      </a:pPr>
                      <a:r>
                        <a:rPr lang="en-US" altLang="ja-JP" sz="1800" b="1" dirty="0" err="1">
                          <a:solidFill>
                            <a:srgbClr val="505050"/>
                          </a:solidFill>
                          <a:latin typeface="+mn-ea"/>
                          <a:cs typeface="Segoe UI" pitchFamily="34" charset="0"/>
                        </a:rPr>
                        <a:t>searchMode</a:t>
                      </a:r>
                      <a:endParaRPr lang="ja-JP" altLang="en-US" sz="1800" b="1" dirty="0">
                        <a:solidFill>
                          <a:srgbClr val="505050"/>
                        </a:solidFill>
                        <a:latin typeface="+mn-ea"/>
                        <a:cs typeface="Segoe UI" pitchFamily="34" charset="0"/>
                      </a:endParaRPr>
                    </a:p>
                  </a:txBody>
                  <a:tcPr marL="89642" marR="89642" marT="44821" marB="44821"/>
                </a:tc>
                <a:tc>
                  <a:txBody>
                    <a:bodyPr/>
                    <a:lstStyle/>
                    <a:p>
                      <a:pPr marL="285695" indent="-285695" defTabSz="950846" fontAlgn="base">
                        <a:lnSpc>
                          <a:spcPct val="90000"/>
                        </a:lnSpc>
                        <a:spcBef>
                          <a:spcPct val="0"/>
                        </a:spcBef>
                        <a:spcAft>
                          <a:spcPct val="0"/>
                        </a:spcAft>
                        <a:buFont typeface="Arial" panose="020B0604020202020204" pitchFamily="34" charset="0"/>
                        <a:buChar char="•"/>
                      </a:pPr>
                      <a:r>
                        <a:rPr lang="ja-JP" altLang="en-US" sz="1600" b="0" dirty="0">
                          <a:solidFill>
                            <a:srgbClr val="505050"/>
                          </a:solidFill>
                          <a:latin typeface="+mn-ea"/>
                          <a:cs typeface="Segoe UI" pitchFamily="34" charset="0"/>
                        </a:rPr>
                        <a:t>クエリ評価方法を決定</a:t>
                      </a:r>
                      <a:r>
                        <a:rPr lang="en-US" altLang="ja-JP" sz="1600" b="0" dirty="0">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all</a:t>
                      </a:r>
                      <a:r>
                        <a:rPr lang="en-US" altLang="ja-JP" sz="1600" b="1" dirty="0" err="1">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any</a:t>
                      </a:r>
                      <a:r>
                        <a:rPr lang="en-US" altLang="ja-JP" sz="1600" b="0" dirty="0">
                          <a:solidFill>
                            <a:srgbClr val="505050"/>
                          </a:solidFill>
                          <a:latin typeface="+mn-ea"/>
                          <a:cs typeface="Segoe UI" pitchFamily="34" charset="0"/>
                        </a:rPr>
                        <a:t>)</a:t>
                      </a:r>
                    </a:p>
                  </a:txBody>
                  <a:tcPr marL="89642" marR="89642" marT="44821" marB="44821"/>
                </a:tc>
                <a:extLst>
                  <a:ext uri="{0D108BD9-81ED-4DB2-BD59-A6C34878D82A}">
                    <a16:rowId xmlns:a16="http://schemas.microsoft.com/office/drawing/2014/main" val="765579375"/>
                  </a:ext>
                </a:extLst>
              </a:tr>
              <a:tr h="309637">
                <a:tc>
                  <a:txBody>
                    <a:bodyPr/>
                    <a:lstStyle/>
                    <a:p>
                      <a:pPr marL="0" indent="0" defTabSz="950846" fontAlgn="base">
                        <a:lnSpc>
                          <a:spcPct val="90000"/>
                        </a:lnSpc>
                        <a:spcBef>
                          <a:spcPct val="0"/>
                        </a:spcBef>
                        <a:spcAft>
                          <a:spcPct val="0"/>
                        </a:spcAft>
                        <a:buFont typeface="Arial" panose="020B0604020202020204" pitchFamily="34" charset="0"/>
                        <a:buNone/>
                      </a:pPr>
                      <a:r>
                        <a:rPr lang="en-US" altLang="ja-JP" sz="1800" b="1" dirty="0" err="1">
                          <a:solidFill>
                            <a:srgbClr val="505050"/>
                          </a:solidFill>
                          <a:latin typeface="+mn-ea"/>
                          <a:cs typeface="Segoe UI" pitchFamily="34" charset="0"/>
                        </a:rPr>
                        <a:t>queryType</a:t>
                      </a:r>
                      <a:endParaRPr lang="ja-JP" altLang="en-US" sz="1800" b="1" dirty="0">
                        <a:solidFill>
                          <a:srgbClr val="505050"/>
                        </a:solidFill>
                        <a:latin typeface="+mn-ea"/>
                        <a:cs typeface="Segoe UI" pitchFamily="34" charset="0"/>
                      </a:endParaRPr>
                    </a:p>
                  </a:txBody>
                  <a:tcPr marL="89642" marR="89642" marT="44821" marB="44821"/>
                </a:tc>
                <a:tc>
                  <a:txBody>
                    <a:bodyPr/>
                    <a:lstStyle/>
                    <a:p>
                      <a:pPr marL="285695" indent="-285695" defTabSz="950846" fontAlgn="base">
                        <a:lnSpc>
                          <a:spcPct val="90000"/>
                        </a:lnSpc>
                        <a:spcBef>
                          <a:spcPct val="0"/>
                        </a:spcBef>
                        <a:spcAft>
                          <a:spcPct val="0"/>
                        </a:spcAft>
                        <a:buFont typeface="Arial" panose="020B0604020202020204" pitchFamily="34" charset="0"/>
                        <a:buChar char="•"/>
                      </a:pPr>
                      <a:r>
                        <a:rPr lang="ja-JP" altLang="en-US" sz="1600" b="0" dirty="0">
                          <a:solidFill>
                            <a:srgbClr val="505050"/>
                          </a:solidFill>
                          <a:latin typeface="+mn-ea"/>
                          <a:cs typeface="Segoe UI" pitchFamily="34" charset="0"/>
                        </a:rPr>
                        <a:t>クエリパーサーを選択 </a:t>
                      </a:r>
                      <a:r>
                        <a:rPr lang="en-US" altLang="ja-JP" sz="1600" b="0" dirty="0">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simple</a:t>
                      </a:r>
                      <a:r>
                        <a:rPr lang="en-US" altLang="ja-JP" sz="1600" b="0" dirty="0" err="1">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full</a:t>
                      </a:r>
                      <a:r>
                        <a:rPr lang="en-US" altLang="ja-JP" sz="1600" b="0" dirty="0">
                          <a:solidFill>
                            <a:srgbClr val="505050"/>
                          </a:solidFill>
                          <a:latin typeface="+mn-ea"/>
                          <a:cs typeface="Segoe UI" pitchFamily="34" charset="0"/>
                        </a:rPr>
                        <a:t>)</a:t>
                      </a:r>
                    </a:p>
                  </a:txBody>
                  <a:tcPr marL="89642" marR="89642" marT="44821" marB="44821"/>
                </a:tc>
                <a:extLst>
                  <a:ext uri="{0D108BD9-81ED-4DB2-BD59-A6C34878D82A}">
                    <a16:rowId xmlns:a16="http://schemas.microsoft.com/office/drawing/2014/main" val="421603699"/>
                  </a:ext>
                </a:extLst>
              </a:tr>
            </a:tbl>
          </a:graphicData>
        </a:graphic>
      </p:graphicFrame>
      <p:sp>
        <p:nvSpPr>
          <p:cNvPr id="14" name="正方形/長方形 11">
            <a:extLst>
              <a:ext uri="{FF2B5EF4-FFF2-40B4-BE49-F238E27FC236}">
                <a16:creationId xmlns:a16="http://schemas.microsoft.com/office/drawing/2014/main" id="{67ED0D8C-3A73-CB07-F65D-83E694AE268E}"/>
              </a:ext>
            </a:extLst>
          </p:cNvPr>
          <p:cNvSpPr/>
          <p:nvPr/>
        </p:nvSpPr>
        <p:spPr bwMode="auto">
          <a:xfrm>
            <a:off x="5975753" y="2655948"/>
            <a:ext cx="1952073" cy="893771"/>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r>
              <a:rPr lang="en-US" dirty="0">
                <a:solidFill>
                  <a:srgbClr val="000000"/>
                </a:solidFill>
              </a:rPr>
              <a:t>&amp;</a:t>
            </a:r>
            <a:r>
              <a:rPr lang="en-US" b="1" dirty="0">
                <a:solidFill>
                  <a:srgbClr val="008000"/>
                </a:solidFill>
              </a:rPr>
              <a:t>$filter</a:t>
            </a:r>
          </a:p>
          <a:p>
            <a:r>
              <a:rPr lang="en-US" sz="1600" b="1" dirty="0">
                <a:solidFill>
                  <a:srgbClr val="008000"/>
                </a:solidFill>
              </a:rPr>
              <a:t>   </a:t>
            </a:r>
            <a:r>
              <a:rPr lang="en-US" sz="1600" dirty="0">
                <a:solidFill>
                  <a:schemeClr val="accent6"/>
                </a:solidFill>
              </a:rPr>
              <a:t>=</a:t>
            </a:r>
            <a:r>
              <a:rPr lang="en-US" dirty="0">
                <a:solidFill>
                  <a:schemeClr val="accent6"/>
                </a:solidFill>
              </a:rPr>
              <a:t> xxx</a:t>
            </a:r>
            <a:endParaRPr lang="en-US" sz="1600" dirty="0">
              <a:solidFill>
                <a:schemeClr val="accent6"/>
              </a:solidFill>
            </a:endParaRPr>
          </a:p>
        </p:txBody>
      </p:sp>
      <p:sp>
        <p:nvSpPr>
          <p:cNvPr id="15" name="テキスト ボックス 14">
            <a:extLst>
              <a:ext uri="{FF2B5EF4-FFF2-40B4-BE49-F238E27FC236}">
                <a16:creationId xmlns:a16="http://schemas.microsoft.com/office/drawing/2014/main" id="{00F771FF-8568-2C8B-559C-8DA53F4FA488}"/>
              </a:ext>
            </a:extLst>
          </p:cNvPr>
          <p:cNvSpPr txBox="1"/>
          <p:nvPr/>
        </p:nvSpPr>
        <p:spPr>
          <a:xfrm>
            <a:off x="269240" y="6133440"/>
            <a:ext cx="8485913" cy="544765"/>
          </a:xfrm>
          <a:prstGeom prst="rect">
            <a:avLst/>
          </a:prstGeom>
          <a:noFill/>
        </p:spPr>
        <p:txBody>
          <a:bodyPr wrap="none" lIns="182880" tIns="146304" rIns="182880" bIns="146304" rtlCol="0">
            <a:spAutoFit/>
          </a:bodyPr>
          <a:lstStyle/>
          <a:p>
            <a:pPr>
              <a:lnSpc>
                <a:spcPct val="90000"/>
              </a:lnSpc>
              <a:spcAft>
                <a:spcPts val="600"/>
              </a:spcAft>
            </a:pPr>
            <a:r>
              <a:rPr kumimoji="1" lang="en-US" altLang="ja-JP" dirty="0">
                <a:gradFill>
                  <a:gsLst>
                    <a:gs pos="2917">
                      <a:schemeClr val="tx1"/>
                    </a:gs>
                    <a:gs pos="30000">
                      <a:schemeClr val="tx1"/>
                    </a:gs>
                  </a:gsLst>
                  <a:lin ang="5400000" scaled="0"/>
                </a:gradFill>
              </a:rPr>
              <a:t>https://</a:t>
            </a:r>
            <a:r>
              <a:rPr kumimoji="1" lang="en-US" altLang="ja-JP" dirty="0" err="1">
                <a:gradFill>
                  <a:gsLst>
                    <a:gs pos="2917">
                      <a:schemeClr val="tx1"/>
                    </a:gs>
                    <a:gs pos="30000">
                      <a:schemeClr val="tx1"/>
                    </a:gs>
                  </a:gsLst>
                  <a:lin ang="5400000" scaled="0"/>
                </a:gradFill>
              </a:rPr>
              <a:t>learn.microsoft.com</a:t>
            </a:r>
            <a:r>
              <a:rPr kumimoji="1" lang="en-US" altLang="ja-JP" dirty="0">
                <a:gradFill>
                  <a:gsLst>
                    <a:gs pos="2917">
                      <a:schemeClr val="tx1"/>
                    </a:gs>
                    <a:gs pos="30000">
                      <a:schemeClr val="tx1"/>
                    </a:gs>
                  </a:gsLst>
                  <a:lin ang="5400000" scaled="0"/>
                </a:gradFill>
              </a:rPr>
              <a:t>/ja-</a:t>
            </a:r>
            <a:r>
              <a:rPr kumimoji="1" lang="en-US" altLang="ja-JP" dirty="0" err="1">
                <a:gradFill>
                  <a:gsLst>
                    <a:gs pos="2917">
                      <a:schemeClr val="tx1"/>
                    </a:gs>
                    <a:gs pos="30000">
                      <a:schemeClr val="tx1"/>
                    </a:gs>
                  </a:gsLst>
                  <a:lin ang="5400000" scaled="0"/>
                </a:gradFill>
              </a:rPr>
              <a:t>jp</a:t>
            </a:r>
            <a:r>
              <a:rPr kumimoji="1" lang="en-US" altLang="ja-JP" dirty="0">
                <a:gradFill>
                  <a:gsLst>
                    <a:gs pos="2917">
                      <a:schemeClr val="tx1"/>
                    </a:gs>
                    <a:gs pos="30000">
                      <a:schemeClr val="tx1"/>
                    </a:gs>
                  </a:gsLst>
                  <a:lin ang="5400000" scaled="0"/>
                </a:gradFill>
              </a:rPr>
              <a:t>/azure/search/search-</a:t>
            </a:r>
            <a:r>
              <a:rPr kumimoji="1" lang="en-US" altLang="ja-JP" dirty="0" err="1">
                <a:gradFill>
                  <a:gsLst>
                    <a:gs pos="2917">
                      <a:schemeClr val="tx1"/>
                    </a:gs>
                    <a:gs pos="30000">
                      <a:schemeClr val="tx1"/>
                    </a:gs>
                  </a:gsLst>
                  <a:lin ang="5400000" scaled="0"/>
                </a:gradFill>
              </a:rPr>
              <a:t>lucene</a:t>
            </a:r>
            <a:r>
              <a:rPr kumimoji="1" lang="en-US" altLang="ja-JP" dirty="0">
                <a:gradFill>
                  <a:gsLst>
                    <a:gs pos="2917">
                      <a:schemeClr val="tx1"/>
                    </a:gs>
                    <a:gs pos="30000">
                      <a:schemeClr val="tx1"/>
                    </a:gs>
                  </a:gsLst>
                  <a:lin ang="5400000" scaled="0"/>
                </a:gradFill>
              </a:rPr>
              <a:t>-query-architecture</a:t>
            </a:r>
            <a:endParaRPr kumimoji="1" lang="ja-JP" altLang="en-US" dirty="0" err="1">
              <a:gradFill>
                <a:gsLst>
                  <a:gs pos="2917">
                    <a:schemeClr val="tx1"/>
                  </a:gs>
                  <a:gs pos="30000">
                    <a:schemeClr val="tx1"/>
                  </a:gs>
                </a:gsLst>
                <a:lin ang="5400000" scaled="0"/>
              </a:gradFill>
            </a:endParaRPr>
          </a:p>
        </p:txBody>
      </p:sp>
      <p:sp>
        <p:nvSpPr>
          <p:cNvPr id="16" name="Slide Number Placeholder 15">
            <a:extLst>
              <a:ext uri="{FF2B5EF4-FFF2-40B4-BE49-F238E27FC236}">
                <a16:creationId xmlns:a16="http://schemas.microsoft.com/office/drawing/2014/main" id="{4689B31D-FD9F-A10F-9CCA-6280ED80C227}"/>
              </a:ext>
            </a:extLst>
          </p:cNvPr>
          <p:cNvSpPr>
            <a:spLocks noGrp="1"/>
          </p:cNvSpPr>
          <p:nvPr>
            <p:ph type="sldNum" sz="quarter" idx="4"/>
          </p:nvPr>
        </p:nvSpPr>
        <p:spPr/>
        <p:txBody>
          <a:bodyPr/>
          <a:lstStyle/>
          <a:p>
            <a:fld id="{99D2F82E-F9A2-43ED-826C-709C605B439A}" type="slidenum">
              <a:rPr kumimoji="1" lang="ja-JP" altLang="en-US" smtClean="0"/>
              <a:t>33</a:t>
            </a:fld>
            <a:endParaRPr kumimoji="1" lang="ja-JP" altLang="en-US"/>
          </a:p>
        </p:txBody>
      </p:sp>
    </p:spTree>
    <p:extLst>
      <p:ext uri="{BB962C8B-B14F-4D97-AF65-F5344CB8AC3E}">
        <p14:creationId xmlns:p14="http://schemas.microsoft.com/office/powerpoint/2010/main" val="154754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840143-F669-26A5-F949-A15A829ED26F}"/>
              </a:ext>
            </a:extLst>
          </p:cNvPr>
          <p:cNvSpPr>
            <a:spLocks noGrp="1"/>
          </p:cNvSpPr>
          <p:nvPr>
            <p:ph type="title"/>
          </p:nvPr>
        </p:nvSpPr>
        <p:spPr/>
        <p:txBody>
          <a:bodyPr/>
          <a:lstStyle/>
          <a:p>
            <a:r>
              <a:rPr lang="en-US" altLang="ja-JP" dirty="0"/>
              <a:t>Simple</a:t>
            </a:r>
            <a:r>
              <a:rPr lang="ja-JP" altLang="en-US" dirty="0"/>
              <a:t> クエリ</a:t>
            </a:r>
            <a:endParaRPr kumimoji="1" lang="ja-JP" altLang="en-US" dirty="0"/>
          </a:p>
        </p:txBody>
      </p:sp>
      <p:pic>
        <p:nvPicPr>
          <p:cNvPr id="4" name="図 3">
            <a:extLst>
              <a:ext uri="{FF2B5EF4-FFF2-40B4-BE49-F238E27FC236}">
                <a16:creationId xmlns:a16="http://schemas.microsoft.com/office/drawing/2014/main" id="{6B01923A-7900-8498-14A0-DF01C374D97E}"/>
              </a:ext>
            </a:extLst>
          </p:cNvPr>
          <p:cNvPicPr>
            <a:picLocks noChangeAspect="1"/>
          </p:cNvPicPr>
          <p:nvPr/>
        </p:nvPicPr>
        <p:blipFill>
          <a:blip r:embed="rId2"/>
          <a:stretch>
            <a:fillRect/>
          </a:stretch>
        </p:blipFill>
        <p:spPr>
          <a:xfrm>
            <a:off x="4212323" y="5714516"/>
            <a:ext cx="2120516" cy="878678"/>
          </a:xfrm>
          <a:prstGeom prst="rect">
            <a:avLst/>
          </a:prstGeom>
        </p:spPr>
      </p:pic>
      <p:sp>
        <p:nvSpPr>
          <p:cNvPr id="5" name="正方形/長方形 4">
            <a:extLst>
              <a:ext uri="{FF2B5EF4-FFF2-40B4-BE49-F238E27FC236}">
                <a16:creationId xmlns:a16="http://schemas.microsoft.com/office/drawing/2014/main" id="{C8DE9D2A-BE0E-905C-83CC-BE8E78EFFFDB}"/>
              </a:ext>
            </a:extLst>
          </p:cNvPr>
          <p:cNvSpPr/>
          <p:nvPr/>
        </p:nvSpPr>
        <p:spPr bwMode="auto">
          <a:xfrm>
            <a:off x="487063" y="4884235"/>
            <a:ext cx="6104862" cy="170895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u="sng" dirty="0">
                <a:solidFill>
                  <a:schemeClr val="tx2"/>
                </a:solidFill>
                <a:cs typeface="Segoe UI" pitchFamily="34" charset="0"/>
              </a:rPr>
              <a:t>NOTE: </a:t>
            </a:r>
            <a:r>
              <a:rPr lang="en-US" sz="1600" u="sng" dirty="0" err="1">
                <a:solidFill>
                  <a:schemeClr val="tx2"/>
                </a:solidFill>
                <a:cs typeface="Segoe UI" pitchFamily="34" charset="0"/>
              </a:rPr>
              <a:t>searchMode</a:t>
            </a:r>
            <a:r>
              <a:rPr lang="ja-JP" altLang="en-US" sz="1600" u="sng" dirty="0">
                <a:solidFill>
                  <a:schemeClr val="tx2"/>
                </a:solidFill>
                <a:cs typeface="Segoe UI" pitchFamily="34" charset="0"/>
              </a:rPr>
              <a:t>との組み合わせ</a:t>
            </a:r>
            <a:endParaRPr lang="en-US" sz="1600" u="sng" dirty="0">
              <a:solidFill>
                <a:schemeClr val="tx2"/>
              </a:solidFill>
              <a:cs typeface="Segoe UI" pitchFamily="34" charset="0"/>
            </a:endParaRPr>
          </a:p>
          <a:p>
            <a:pPr defTabSz="932472" fontAlgn="base">
              <a:lnSpc>
                <a:spcPct val="90000"/>
              </a:lnSpc>
              <a:spcBef>
                <a:spcPct val="0"/>
              </a:spcBef>
              <a:spcAft>
                <a:spcPct val="0"/>
              </a:spcAft>
            </a:pPr>
            <a:endParaRPr lang="en-US" sz="700" dirty="0">
              <a:solidFill>
                <a:schemeClr val="tx2"/>
              </a:solidFill>
              <a:cs typeface="Segoe UI" pitchFamily="34" charset="0"/>
            </a:endParaRPr>
          </a:p>
          <a:p>
            <a:pPr defTabSz="932472" fontAlgn="base">
              <a:lnSpc>
                <a:spcPct val="90000"/>
              </a:lnSpc>
              <a:spcBef>
                <a:spcPct val="0"/>
              </a:spcBef>
              <a:spcAft>
                <a:spcPct val="0"/>
              </a:spcAft>
            </a:pPr>
            <a:r>
              <a:rPr lang="en-US" sz="1600" dirty="0">
                <a:solidFill>
                  <a:schemeClr val="tx2"/>
                </a:solidFill>
                <a:cs typeface="Segoe UI" pitchFamily="34" charset="0"/>
              </a:rPr>
              <a:t>(1) search=</a:t>
            </a:r>
            <a:r>
              <a:rPr lang="en-US" sz="1600" dirty="0" err="1">
                <a:solidFill>
                  <a:schemeClr val="tx2"/>
                </a:solidFill>
                <a:cs typeface="Segoe UI" pitchFamily="34" charset="0"/>
              </a:rPr>
              <a:t>A-B&amp;searchMode</a:t>
            </a:r>
            <a:r>
              <a:rPr lang="en-US" sz="1600" dirty="0">
                <a:solidFill>
                  <a:schemeClr val="tx2"/>
                </a:solidFill>
                <a:cs typeface="Segoe UI" pitchFamily="34" charset="0"/>
              </a:rPr>
              <a:t>=any</a:t>
            </a:r>
            <a:endParaRPr lang="en-US" altLang="ja-JP" sz="1600" dirty="0">
              <a:solidFill>
                <a:schemeClr val="tx2"/>
              </a:solidFill>
              <a:cs typeface="Segoe UI" pitchFamily="34" charset="0"/>
            </a:endParaRPr>
          </a:p>
          <a:p>
            <a:pPr defTabSz="932472" fontAlgn="base">
              <a:lnSpc>
                <a:spcPct val="90000"/>
              </a:lnSpc>
              <a:spcBef>
                <a:spcPct val="0"/>
              </a:spcBef>
              <a:spcAft>
                <a:spcPct val="0"/>
              </a:spcAft>
            </a:pPr>
            <a:r>
              <a:rPr lang="ja-JP" altLang="en-US" sz="1600" dirty="0">
                <a:solidFill>
                  <a:schemeClr val="tx2"/>
                </a:solidFill>
                <a:cs typeface="Segoe UI" pitchFamily="34" charset="0"/>
              </a:rPr>
              <a:t>     ⇒ </a:t>
            </a:r>
            <a:r>
              <a:rPr lang="en-US" sz="1600" dirty="0">
                <a:solidFill>
                  <a:schemeClr val="tx2"/>
                </a:solidFill>
                <a:cs typeface="Segoe UI" pitchFamily="34" charset="0"/>
              </a:rPr>
              <a:t>search=A or (NOT B)</a:t>
            </a:r>
            <a:endParaRPr lang="en-US" altLang="ja-JP" sz="1600" dirty="0">
              <a:solidFill>
                <a:schemeClr val="tx2"/>
              </a:solidFill>
              <a:cs typeface="Segoe UI" pitchFamily="34" charset="0"/>
            </a:endParaRPr>
          </a:p>
          <a:p>
            <a:pPr defTabSz="932472" fontAlgn="base">
              <a:lnSpc>
                <a:spcPct val="90000"/>
              </a:lnSpc>
              <a:spcBef>
                <a:spcPct val="0"/>
              </a:spcBef>
              <a:spcAft>
                <a:spcPct val="0"/>
              </a:spcAft>
            </a:pPr>
            <a:endParaRPr lang="en-US" sz="1600" dirty="0">
              <a:solidFill>
                <a:schemeClr val="tx2"/>
              </a:solidFill>
              <a:cs typeface="Segoe UI" pitchFamily="34" charset="0"/>
            </a:endParaRPr>
          </a:p>
          <a:p>
            <a:pPr defTabSz="932472" fontAlgn="base">
              <a:lnSpc>
                <a:spcPct val="90000"/>
              </a:lnSpc>
              <a:spcBef>
                <a:spcPct val="0"/>
              </a:spcBef>
              <a:spcAft>
                <a:spcPct val="0"/>
              </a:spcAft>
            </a:pPr>
            <a:r>
              <a:rPr lang="en-US" sz="1600" dirty="0">
                <a:solidFill>
                  <a:schemeClr val="tx2"/>
                </a:solidFill>
                <a:cs typeface="Segoe UI" pitchFamily="34" charset="0"/>
              </a:rPr>
              <a:t>(2) search=</a:t>
            </a:r>
            <a:r>
              <a:rPr lang="en-US" sz="1600" dirty="0" err="1">
                <a:solidFill>
                  <a:schemeClr val="tx2"/>
                </a:solidFill>
                <a:cs typeface="Segoe UI" pitchFamily="34" charset="0"/>
              </a:rPr>
              <a:t>A-B&amp;searchMode</a:t>
            </a:r>
            <a:r>
              <a:rPr lang="en-US" sz="1600" dirty="0">
                <a:solidFill>
                  <a:schemeClr val="tx2"/>
                </a:solidFill>
                <a:cs typeface="Segoe UI" pitchFamily="34" charset="0"/>
              </a:rPr>
              <a:t>=all</a:t>
            </a:r>
          </a:p>
          <a:p>
            <a:pPr defTabSz="932472" fontAlgn="base">
              <a:lnSpc>
                <a:spcPct val="90000"/>
              </a:lnSpc>
              <a:spcBef>
                <a:spcPct val="0"/>
              </a:spcBef>
              <a:spcAft>
                <a:spcPct val="0"/>
              </a:spcAft>
            </a:pPr>
            <a:r>
              <a:rPr lang="en-US" sz="1600" dirty="0">
                <a:solidFill>
                  <a:schemeClr val="tx2"/>
                </a:solidFill>
                <a:cs typeface="Segoe UI" pitchFamily="34" charset="0"/>
              </a:rPr>
              <a:t>     </a:t>
            </a:r>
            <a:r>
              <a:rPr lang="ja-JP" altLang="en-US" sz="1600" dirty="0">
                <a:solidFill>
                  <a:schemeClr val="tx2"/>
                </a:solidFill>
                <a:cs typeface="Segoe UI" pitchFamily="34" charset="0"/>
              </a:rPr>
              <a:t>⇒</a:t>
            </a:r>
            <a:r>
              <a:rPr lang="en-US" sz="1600" dirty="0">
                <a:solidFill>
                  <a:schemeClr val="tx2"/>
                </a:solidFill>
                <a:cs typeface="Segoe UI" pitchFamily="34" charset="0"/>
              </a:rPr>
              <a:t> A and (NOT B)</a:t>
            </a:r>
          </a:p>
        </p:txBody>
      </p:sp>
      <p:sp>
        <p:nvSpPr>
          <p:cNvPr id="6" name="テキスト プレースホルダー 1">
            <a:extLst>
              <a:ext uri="{FF2B5EF4-FFF2-40B4-BE49-F238E27FC236}">
                <a16:creationId xmlns:a16="http://schemas.microsoft.com/office/drawing/2014/main" id="{825D6ED1-CC7A-069B-412E-5052FEF10FC4}"/>
              </a:ext>
            </a:extLst>
          </p:cNvPr>
          <p:cNvSpPr txBox="1">
            <a:spLocks/>
          </p:cNvSpPr>
          <p:nvPr/>
        </p:nvSpPr>
        <p:spPr>
          <a:xfrm>
            <a:off x="567098" y="1233474"/>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r>
              <a:rPr lang="ja-JP" altLang="en-US" sz="2400" b="1" dirty="0">
                <a:latin typeface="+mn-lt"/>
              </a:rPr>
              <a:t>デフォルト</a:t>
            </a:r>
            <a:r>
              <a:rPr lang="ja-JP" altLang="en-US" sz="2400" dirty="0">
                <a:latin typeface="+mn-lt"/>
              </a:rPr>
              <a:t>のクエリ言語</a:t>
            </a:r>
            <a:br>
              <a:rPr lang="en-US" altLang="ja-JP" sz="2400" dirty="0">
                <a:latin typeface="+mn-lt"/>
              </a:rPr>
            </a:br>
            <a:r>
              <a:rPr lang="en-US" altLang="ja-JP" sz="2400" dirty="0">
                <a:latin typeface="+mn-lt"/>
              </a:rPr>
              <a:t>	</a:t>
            </a:r>
            <a:r>
              <a:rPr lang="en-US" altLang="ja-JP" sz="2400" b="1" dirty="0" err="1">
                <a:latin typeface="+mn-lt"/>
              </a:rPr>
              <a:t>queryType</a:t>
            </a:r>
            <a:r>
              <a:rPr lang="en-US" altLang="ja-JP" sz="2400" b="1" dirty="0">
                <a:latin typeface="+mn-lt"/>
              </a:rPr>
              <a:t> </a:t>
            </a:r>
            <a:r>
              <a:rPr lang="ja-JP" altLang="en-US" sz="2400" dirty="0">
                <a:latin typeface="+mn-lt"/>
              </a:rPr>
              <a:t>パラメータを指定しない、もしくは</a:t>
            </a:r>
            <a:r>
              <a:rPr lang="en-US" altLang="ja-JP" sz="2400" b="1" dirty="0">
                <a:latin typeface="+mn-lt"/>
              </a:rPr>
              <a:t>simple</a:t>
            </a:r>
            <a:r>
              <a:rPr lang="ja-JP" altLang="en-US" sz="2400" dirty="0">
                <a:latin typeface="+mn-lt"/>
              </a:rPr>
              <a:t>を明示的に指定</a:t>
            </a:r>
            <a:endParaRPr lang="en-US" altLang="ja-JP" sz="2400" dirty="0">
              <a:latin typeface="+mn-lt"/>
            </a:endParaRPr>
          </a:p>
          <a:p>
            <a:r>
              <a:rPr lang="ja-JP" altLang="en-US" sz="2400" dirty="0">
                <a:latin typeface="+mn-lt"/>
              </a:rPr>
              <a:t>全て、または</a:t>
            </a:r>
            <a:r>
              <a:rPr lang="en-US" altLang="ja-JP" sz="2400" dirty="0" err="1">
                <a:latin typeface="+mn-lt"/>
              </a:rPr>
              <a:t>searchFields</a:t>
            </a:r>
            <a:r>
              <a:rPr lang="ja-JP" altLang="en-US" sz="2400" dirty="0">
                <a:latin typeface="+mn-lt"/>
              </a:rPr>
              <a:t>で指定した</a:t>
            </a:r>
            <a:r>
              <a:rPr lang="en-US" altLang="ja-JP" sz="2400" dirty="0">
                <a:latin typeface="+mn-lt"/>
              </a:rPr>
              <a:t>searchable</a:t>
            </a:r>
            <a:r>
              <a:rPr lang="ja-JP" altLang="en-US" sz="2400" dirty="0">
                <a:latin typeface="+mn-lt"/>
              </a:rPr>
              <a:t>フィールドを検索</a:t>
            </a:r>
            <a:endParaRPr lang="en-US" altLang="ja-JP" sz="2400" dirty="0">
              <a:latin typeface="+mn-lt"/>
            </a:endParaRPr>
          </a:p>
        </p:txBody>
      </p:sp>
      <p:sp>
        <p:nvSpPr>
          <p:cNvPr id="7" name="テキスト ボックス 6">
            <a:extLst>
              <a:ext uri="{FF2B5EF4-FFF2-40B4-BE49-F238E27FC236}">
                <a16:creationId xmlns:a16="http://schemas.microsoft.com/office/drawing/2014/main" id="{178533FD-06AA-1A1B-E0B0-9B1B052E04FE}"/>
              </a:ext>
            </a:extLst>
          </p:cNvPr>
          <p:cNvSpPr txBox="1"/>
          <p:nvPr/>
        </p:nvSpPr>
        <p:spPr>
          <a:xfrm>
            <a:off x="1301681" y="2443263"/>
            <a:ext cx="4799330" cy="2765372"/>
          </a:xfrm>
          <a:prstGeom prst="rect">
            <a:avLst/>
          </a:prstGeom>
          <a:noFill/>
        </p:spPr>
        <p:txBody>
          <a:bodyPr wrap="square" lIns="182880" tIns="146304" rIns="182880" bIns="146304" rtlCol="0">
            <a:spAutoFit/>
          </a:bodyPr>
          <a:lstStyle/>
          <a:p>
            <a:r>
              <a:rPr lang="en-US" sz="2000" b="1" dirty="0">
                <a:solidFill>
                  <a:schemeClr val="tx2"/>
                </a:solidFill>
              </a:rPr>
              <a:t>AND</a:t>
            </a:r>
            <a:r>
              <a:rPr lang="ja-JP" altLang="en-US" sz="2000" b="1" dirty="0">
                <a:solidFill>
                  <a:schemeClr val="tx2"/>
                </a:solidFill>
              </a:rPr>
              <a:t>検索</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a:t>
            </a:r>
            <a:r>
              <a:rPr lang="en-US" sz="2000" dirty="0">
                <a:solidFill>
                  <a:schemeClr val="tx2"/>
                </a:solidFill>
              </a:rPr>
              <a:t>A+B</a:t>
            </a:r>
            <a:r>
              <a:rPr lang="ja-JP" altLang="en-US" sz="2000" dirty="0">
                <a:solidFill>
                  <a:schemeClr val="tx2"/>
                </a:solidFill>
              </a:rPr>
              <a:t> </a:t>
            </a:r>
            <a:r>
              <a:rPr lang="en-US" altLang="ja-JP" sz="2000" dirty="0">
                <a:solidFill>
                  <a:schemeClr val="tx2"/>
                </a:solidFill>
              </a:rPr>
              <a:t>: </a:t>
            </a:r>
            <a:r>
              <a:rPr lang="ja-JP" altLang="en-US" sz="2000" dirty="0">
                <a:solidFill>
                  <a:schemeClr val="tx2"/>
                </a:solidFill>
              </a:rPr>
              <a:t>Ａ </a:t>
            </a:r>
            <a:r>
              <a:rPr lang="en-US" altLang="ja-JP" sz="2000" dirty="0">
                <a:solidFill>
                  <a:schemeClr val="tx2"/>
                </a:solidFill>
              </a:rPr>
              <a:t>and </a:t>
            </a:r>
            <a:r>
              <a:rPr lang="ja-JP" altLang="en-US" sz="2000" dirty="0">
                <a:solidFill>
                  <a:schemeClr val="tx2"/>
                </a:solidFill>
              </a:rPr>
              <a:t>Ｂ</a:t>
            </a:r>
            <a:endParaRPr lang="en-US" altLang="ja-JP" sz="2000" dirty="0">
              <a:solidFill>
                <a:schemeClr val="tx2"/>
              </a:solidFill>
            </a:endParaRPr>
          </a:p>
          <a:p>
            <a:r>
              <a:rPr lang="ja-JP" altLang="en-US" sz="2000" dirty="0">
                <a:solidFill>
                  <a:schemeClr val="tx2"/>
                </a:solidFill>
              </a:rPr>
              <a:t>クエリ：</a:t>
            </a:r>
            <a:r>
              <a:rPr lang="en-US" sz="2000" b="1" dirty="0" err="1">
                <a:solidFill>
                  <a:srgbClr val="FF3399"/>
                </a:solidFill>
              </a:rPr>
              <a:t>Azure+Search</a:t>
            </a:r>
            <a:endParaRPr lang="en-US" altLang="ja-JP" sz="2000" b="1" dirty="0">
              <a:solidFill>
                <a:schemeClr val="accent6"/>
              </a:solidFill>
            </a:endParaRPr>
          </a:p>
          <a:p>
            <a:endParaRPr lang="en-US" altLang="ja-JP" sz="1000" dirty="0">
              <a:solidFill>
                <a:schemeClr val="accent6"/>
              </a:solidFill>
            </a:endParaRPr>
          </a:p>
          <a:p>
            <a:r>
              <a:rPr lang="en-US" altLang="ja-JP" sz="2000" b="1" dirty="0">
                <a:solidFill>
                  <a:schemeClr val="tx2"/>
                </a:solidFill>
              </a:rPr>
              <a:t>OR</a:t>
            </a:r>
            <a:r>
              <a:rPr lang="ja-JP" altLang="en-US" sz="2000" b="1" dirty="0">
                <a:solidFill>
                  <a:schemeClr val="tx2"/>
                </a:solidFill>
              </a:rPr>
              <a:t>検索</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 </a:t>
            </a:r>
            <a:r>
              <a:rPr lang="en-US" sz="2000" dirty="0">
                <a:solidFill>
                  <a:schemeClr val="tx2"/>
                </a:solidFill>
              </a:rPr>
              <a:t>A|B: A, </a:t>
            </a:r>
            <a:r>
              <a:rPr lang="en-US" altLang="ja-JP" sz="2000" dirty="0">
                <a:solidFill>
                  <a:schemeClr val="tx2"/>
                </a:solidFill>
              </a:rPr>
              <a:t>B or </a:t>
            </a:r>
            <a:r>
              <a:rPr lang="ja-JP" altLang="en-US" sz="2000" dirty="0">
                <a:solidFill>
                  <a:schemeClr val="tx2"/>
                </a:solidFill>
              </a:rPr>
              <a:t>両方</a:t>
            </a:r>
            <a:endParaRPr lang="en-US" sz="2000" dirty="0">
              <a:solidFill>
                <a:schemeClr val="tx2"/>
              </a:solidFill>
            </a:endParaRPr>
          </a:p>
          <a:p>
            <a:r>
              <a:rPr lang="ja-JP" altLang="en-US" sz="2000" dirty="0">
                <a:solidFill>
                  <a:schemeClr val="tx2"/>
                </a:solidFill>
              </a:rPr>
              <a:t>クエリ：</a:t>
            </a:r>
            <a:r>
              <a:rPr lang="en-US" sz="2000" b="1" dirty="0" err="1">
                <a:solidFill>
                  <a:srgbClr val="FF3399"/>
                </a:solidFill>
              </a:rPr>
              <a:t>Azure|Search</a:t>
            </a:r>
            <a:endParaRPr lang="en-US" sz="2000" b="1" dirty="0">
              <a:solidFill>
                <a:srgbClr val="008000"/>
              </a:solidFill>
            </a:endParaRPr>
          </a:p>
          <a:p>
            <a:endParaRPr lang="en-US" sz="1050" b="1" dirty="0">
              <a:solidFill>
                <a:srgbClr val="008000"/>
              </a:solidFill>
            </a:endParaRPr>
          </a:p>
          <a:p>
            <a:r>
              <a:rPr lang="en-US" altLang="ja-JP" sz="2000" b="1" dirty="0">
                <a:solidFill>
                  <a:schemeClr val="tx2"/>
                </a:solidFill>
              </a:rPr>
              <a:t>NOT</a:t>
            </a:r>
            <a:r>
              <a:rPr lang="ja-JP" altLang="en-US" sz="2000" b="1" dirty="0">
                <a:solidFill>
                  <a:schemeClr val="tx2"/>
                </a:solidFill>
              </a:rPr>
              <a:t>検索</a:t>
            </a:r>
            <a:r>
              <a:rPr lang="ja-JP" altLang="en-US" sz="2000" dirty="0">
                <a:solidFill>
                  <a:schemeClr val="tx2"/>
                </a:solidFill>
              </a:rPr>
              <a:t>「</a:t>
            </a:r>
            <a:r>
              <a:rPr lang="en-US" altLang="ja-JP" sz="2000" b="1" dirty="0">
                <a:solidFill>
                  <a:srgbClr val="FF3399"/>
                </a:solidFill>
              </a:rPr>
              <a:t>-</a:t>
            </a:r>
            <a:r>
              <a:rPr lang="ja-JP" altLang="en-US" sz="2000" dirty="0">
                <a:solidFill>
                  <a:schemeClr val="accent6"/>
                </a:solidFill>
              </a:rPr>
              <a:t>」</a:t>
            </a:r>
            <a:r>
              <a:rPr lang="en-US" altLang="ja-JP" sz="2000" dirty="0">
                <a:solidFill>
                  <a:schemeClr val="tx2"/>
                </a:solidFill>
              </a:rPr>
              <a:t>A-B:  A or (NOT</a:t>
            </a:r>
            <a:r>
              <a:rPr lang="ja-JP" altLang="en-US" sz="2000" dirty="0">
                <a:solidFill>
                  <a:schemeClr val="tx2"/>
                </a:solidFill>
              </a:rPr>
              <a:t> </a:t>
            </a:r>
            <a:r>
              <a:rPr lang="en-US" altLang="ja-JP" sz="2000" dirty="0">
                <a:solidFill>
                  <a:schemeClr val="tx2"/>
                </a:solidFill>
              </a:rPr>
              <a:t>B)</a:t>
            </a:r>
            <a:endParaRPr lang="en-US" sz="2000" b="1" dirty="0">
              <a:solidFill>
                <a:schemeClr val="tx2"/>
              </a:solidFill>
            </a:endParaRPr>
          </a:p>
          <a:p>
            <a:r>
              <a:rPr lang="ja-JP" altLang="en-US" sz="2000" dirty="0">
                <a:solidFill>
                  <a:schemeClr val="tx2"/>
                </a:solidFill>
              </a:rPr>
              <a:t>クエリ：</a:t>
            </a:r>
            <a:r>
              <a:rPr lang="en-US" sz="2000" b="1" dirty="0">
                <a:solidFill>
                  <a:srgbClr val="FF3399"/>
                </a:solidFill>
              </a:rPr>
              <a:t>Azure-Search</a:t>
            </a:r>
            <a:endParaRPr lang="en-US" altLang="ja-JP" sz="2000" b="1" dirty="0">
              <a:solidFill>
                <a:schemeClr val="accent6"/>
              </a:solidFill>
            </a:endParaRPr>
          </a:p>
          <a:p>
            <a:endParaRPr lang="en-US" sz="2000" b="1" dirty="0">
              <a:solidFill>
                <a:srgbClr val="008000"/>
              </a:solidFill>
            </a:endParaRPr>
          </a:p>
        </p:txBody>
      </p:sp>
      <p:sp>
        <p:nvSpPr>
          <p:cNvPr id="8" name="Oval 41">
            <a:extLst>
              <a:ext uri="{FF2B5EF4-FFF2-40B4-BE49-F238E27FC236}">
                <a16:creationId xmlns:a16="http://schemas.microsoft.com/office/drawing/2014/main" id="{1F706D20-6C85-374A-3112-D5AD1BF96967}"/>
              </a:ext>
            </a:extLst>
          </p:cNvPr>
          <p:cNvSpPr/>
          <p:nvPr/>
        </p:nvSpPr>
        <p:spPr>
          <a:xfrm>
            <a:off x="4278584" y="4953729"/>
            <a:ext cx="1281048" cy="806022"/>
          </a:xfrm>
          <a:prstGeom prst="ellipse">
            <a:avLst/>
          </a:prstGeom>
          <a:solidFill>
            <a:srgbClr val="FFFF00">
              <a:alpha val="50000"/>
            </a:srgbClr>
          </a:solidFill>
          <a:ln w="25400" cap="flat" cmpd="sng" algn="ctr">
            <a:solidFill>
              <a:schemeClr val="tx2">
                <a:lumMod val="60000"/>
                <a:lumOff val="40000"/>
              </a:schemeClr>
            </a:solid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a:buBlip>
              <a:tabLst/>
              <a:defRPr/>
            </a:pPr>
            <a:endParaRPr kumimoji="1" lang="ja-JP" altLang="en-US" sz="1800" b="0" i="0" u="none" strike="noStrike" kern="0" cap="none" spc="0" normalizeH="0" noProof="0" dirty="0" err="1">
              <a:ln>
                <a:noFill/>
              </a:ln>
              <a:solidFill>
                <a:sysClr val="windowText" lastClr="000000"/>
              </a:solidFill>
              <a:effectLst/>
              <a:uLnTx/>
              <a:uFillTx/>
              <a:cs typeface="+mn-cs"/>
            </a:endParaRPr>
          </a:p>
        </p:txBody>
      </p:sp>
      <p:sp>
        <p:nvSpPr>
          <p:cNvPr id="9" name="Oval 42">
            <a:extLst>
              <a:ext uri="{FF2B5EF4-FFF2-40B4-BE49-F238E27FC236}">
                <a16:creationId xmlns:a16="http://schemas.microsoft.com/office/drawing/2014/main" id="{C925E8C5-9B55-EDE8-738D-6626D251F1DA}"/>
              </a:ext>
            </a:extLst>
          </p:cNvPr>
          <p:cNvSpPr/>
          <p:nvPr/>
        </p:nvSpPr>
        <p:spPr>
          <a:xfrm>
            <a:off x="5063419" y="4953729"/>
            <a:ext cx="1229664" cy="806022"/>
          </a:xfrm>
          <a:prstGeom prst="ellipse">
            <a:avLst/>
          </a:prstGeom>
          <a:solidFill>
            <a:srgbClr val="FFFF00">
              <a:alpha val="50000"/>
            </a:srgbClr>
          </a:solidFill>
          <a:ln w="25400" cap="flat" cmpd="sng" algn="ctr">
            <a:solidFill>
              <a:schemeClr val="accent3">
                <a:lumMod val="75000"/>
              </a:schemeClr>
            </a:solid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a:buBlip>
              <a:tabLst/>
              <a:defRPr/>
            </a:pPr>
            <a:endParaRPr kumimoji="1" lang="ja-JP" altLang="en-US" sz="1800" b="0" i="0" u="none" strike="noStrike" kern="0" cap="none" spc="0" normalizeH="0" noProof="0" dirty="0" err="1">
              <a:ln>
                <a:noFill/>
              </a:ln>
              <a:solidFill>
                <a:sysClr val="windowText" lastClr="000000"/>
              </a:solidFill>
              <a:effectLst/>
              <a:uLnTx/>
              <a:uFillTx/>
              <a:cs typeface="+mn-cs"/>
            </a:endParaRPr>
          </a:p>
        </p:txBody>
      </p:sp>
      <p:sp>
        <p:nvSpPr>
          <p:cNvPr id="10" name="TextBox 47">
            <a:extLst>
              <a:ext uri="{FF2B5EF4-FFF2-40B4-BE49-F238E27FC236}">
                <a16:creationId xmlns:a16="http://schemas.microsoft.com/office/drawing/2014/main" id="{A3965C10-33BD-B7DF-518F-4CA079AC4827}"/>
              </a:ext>
            </a:extLst>
          </p:cNvPr>
          <p:cNvSpPr txBox="1"/>
          <p:nvPr/>
        </p:nvSpPr>
        <p:spPr>
          <a:xfrm>
            <a:off x="4632021" y="4953728"/>
            <a:ext cx="25482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1" lang="en-US" altLang="ja-JP" sz="1400" u="sng" kern="0" noProof="0" dirty="0">
                <a:solidFill>
                  <a:prstClr val="black"/>
                </a:solidFill>
              </a:rPr>
              <a:t>A</a:t>
            </a:r>
            <a:endParaRPr kumimoji="1" lang="en-US" altLang="ja-JP" sz="1400" b="0" i="0" u="sng" strike="noStrike" kern="0" cap="none" spc="0" normalizeH="0" noProof="0" dirty="0">
              <a:ln>
                <a:noFill/>
              </a:ln>
              <a:solidFill>
                <a:prstClr val="black"/>
              </a:solidFill>
              <a:effectLst/>
              <a:uLnTx/>
              <a:uFillTx/>
            </a:endParaRPr>
          </a:p>
        </p:txBody>
      </p:sp>
      <p:sp>
        <p:nvSpPr>
          <p:cNvPr id="11" name="TextBox 48">
            <a:extLst>
              <a:ext uri="{FF2B5EF4-FFF2-40B4-BE49-F238E27FC236}">
                <a16:creationId xmlns:a16="http://schemas.microsoft.com/office/drawing/2014/main" id="{5021345F-7539-4DEB-60C9-8388A0E15285}"/>
              </a:ext>
            </a:extLst>
          </p:cNvPr>
          <p:cNvSpPr txBox="1"/>
          <p:nvPr/>
        </p:nvSpPr>
        <p:spPr>
          <a:xfrm>
            <a:off x="5501364" y="4973720"/>
            <a:ext cx="119657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1" lang="en-US" altLang="ja-JP" sz="1200" u="sng" kern="0" dirty="0">
                <a:solidFill>
                  <a:prstClr val="black"/>
                </a:solidFill>
              </a:rPr>
              <a:t>NOT B</a:t>
            </a:r>
          </a:p>
        </p:txBody>
      </p:sp>
      <p:sp>
        <p:nvSpPr>
          <p:cNvPr id="12" name="テキスト ボックス 11">
            <a:extLst>
              <a:ext uri="{FF2B5EF4-FFF2-40B4-BE49-F238E27FC236}">
                <a16:creationId xmlns:a16="http://schemas.microsoft.com/office/drawing/2014/main" id="{56715F4F-4EFE-1847-9BC2-C26F32900F51}"/>
              </a:ext>
            </a:extLst>
          </p:cNvPr>
          <p:cNvSpPr txBox="1"/>
          <p:nvPr/>
        </p:nvSpPr>
        <p:spPr>
          <a:xfrm>
            <a:off x="5625893" y="2449702"/>
            <a:ext cx="6099791" cy="2457596"/>
          </a:xfrm>
          <a:prstGeom prst="rect">
            <a:avLst/>
          </a:prstGeom>
          <a:noFill/>
        </p:spPr>
        <p:txBody>
          <a:bodyPr wrap="square" lIns="182880" tIns="146304" rIns="182880" bIns="146304" rtlCol="0">
            <a:spAutoFit/>
          </a:bodyPr>
          <a:lstStyle/>
          <a:p>
            <a:r>
              <a:rPr lang="ja-JP" altLang="en-US" sz="2000" b="1" dirty="0">
                <a:solidFill>
                  <a:schemeClr val="tx2"/>
                </a:solidFill>
              </a:rPr>
              <a:t>ワイルドカード検索</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」大小文字区別なし</a:t>
            </a:r>
            <a:endParaRPr lang="en-US" altLang="ja-JP" sz="2000" dirty="0">
              <a:solidFill>
                <a:schemeClr val="tx2"/>
              </a:solidFill>
            </a:endParaRPr>
          </a:p>
          <a:p>
            <a:r>
              <a:rPr lang="ja-JP" altLang="en-US" sz="2000" dirty="0">
                <a:solidFill>
                  <a:schemeClr val="tx2"/>
                </a:solidFill>
              </a:rPr>
              <a:t>クエリ：</a:t>
            </a:r>
            <a:r>
              <a:rPr lang="en-US" sz="2000" b="1" dirty="0" err="1">
                <a:solidFill>
                  <a:srgbClr val="FF3399"/>
                </a:solidFill>
              </a:rPr>
              <a:t>Azu</a:t>
            </a:r>
            <a:r>
              <a:rPr lang="en-US" sz="2000" b="1" dirty="0">
                <a:solidFill>
                  <a:srgbClr val="FF3399"/>
                </a:solidFill>
              </a:rPr>
              <a:t>*</a:t>
            </a:r>
            <a:endParaRPr lang="en-US" altLang="ja-JP" sz="1000" dirty="0">
              <a:solidFill>
                <a:schemeClr val="accent6"/>
              </a:solidFill>
            </a:endParaRPr>
          </a:p>
          <a:p>
            <a:endParaRPr lang="en-US" sz="1050" b="1" dirty="0">
              <a:solidFill>
                <a:srgbClr val="008000"/>
              </a:solidFill>
            </a:endParaRPr>
          </a:p>
          <a:p>
            <a:r>
              <a:rPr lang="ja-JP" altLang="en-US" sz="2000" b="1" dirty="0">
                <a:solidFill>
                  <a:schemeClr val="tx2"/>
                </a:solidFill>
              </a:rPr>
              <a:t>フレーズ検索</a:t>
            </a:r>
            <a:r>
              <a:rPr lang="ja-JP" altLang="en-US" sz="2000" dirty="0">
                <a:solidFill>
                  <a:schemeClr val="tx2"/>
                </a:solidFill>
              </a:rPr>
              <a:t>「</a:t>
            </a:r>
            <a:r>
              <a:rPr lang="ja-JP" altLang="en-US" sz="2000" b="1" dirty="0">
                <a:solidFill>
                  <a:srgbClr val="FF3399"/>
                </a:solidFill>
              </a:rPr>
              <a:t>“”</a:t>
            </a:r>
            <a:r>
              <a:rPr lang="ja-JP" altLang="en-US" sz="2000" dirty="0">
                <a:solidFill>
                  <a:schemeClr val="tx2"/>
                </a:solidFill>
              </a:rPr>
              <a:t>」</a:t>
            </a:r>
            <a:r>
              <a:rPr lang="en-US" altLang="ja-JP" sz="2000" b="1" dirty="0">
                <a:solidFill>
                  <a:srgbClr val="FF3399"/>
                </a:solidFill>
              </a:rPr>
              <a:t>”A B”</a:t>
            </a:r>
            <a:r>
              <a:rPr lang="en-US" altLang="ja-JP" sz="2000" dirty="0">
                <a:solidFill>
                  <a:schemeClr val="tx2"/>
                </a:solidFill>
              </a:rPr>
              <a:t>:</a:t>
            </a:r>
            <a:r>
              <a:rPr lang="ja-JP" altLang="en-US" sz="2000" dirty="0">
                <a:solidFill>
                  <a:schemeClr val="tx2"/>
                </a:solidFill>
              </a:rPr>
              <a:t> </a:t>
            </a:r>
            <a:r>
              <a:rPr lang="en-US" altLang="ja-JP" sz="2000" dirty="0">
                <a:solidFill>
                  <a:schemeClr val="tx2"/>
                </a:solidFill>
              </a:rPr>
              <a:t>A B</a:t>
            </a:r>
            <a:r>
              <a:rPr lang="ja-JP" altLang="en-US" sz="2000" dirty="0">
                <a:solidFill>
                  <a:schemeClr val="tx2"/>
                </a:solidFill>
              </a:rPr>
              <a:t>順にあるものだけ</a:t>
            </a:r>
            <a:endParaRPr lang="en-US" sz="2000" b="1" dirty="0">
              <a:solidFill>
                <a:schemeClr val="tx2"/>
              </a:solidFill>
            </a:endParaRPr>
          </a:p>
          <a:p>
            <a:r>
              <a:rPr lang="ja-JP" altLang="en-US" sz="2000" dirty="0">
                <a:solidFill>
                  <a:schemeClr val="tx2"/>
                </a:solidFill>
              </a:rPr>
              <a:t>クエリ：</a:t>
            </a:r>
            <a:r>
              <a:rPr lang="en-US" sz="2000" b="1" dirty="0">
                <a:solidFill>
                  <a:srgbClr val="FF3399"/>
                </a:solidFill>
              </a:rPr>
              <a:t>“Azure</a:t>
            </a:r>
            <a:r>
              <a:rPr lang="ja-JP" altLang="en-US" sz="2000" b="1" dirty="0">
                <a:solidFill>
                  <a:srgbClr val="FF3399"/>
                </a:solidFill>
              </a:rPr>
              <a:t> </a:t>
            </a:r>
            <a:r>
              <a:rPr lang="en-US" sz="2000" b="1" dirty="0">
                <a:solidFill>
                  <a:srgbClr val="FF3399"/>
                </a:solidFill>
              </a:rPr>
              <a:t>Search”</a:t>
            </a:r>
            <a:endParaRPr lang="en-US" altLang="ja-JP" sz="2000" b="1" dirty="0">
              <a:solidFill>
                <a:srgbClr val="FF3399"/>
              </a:solidFill>
            </a:endParaRPr>
          </a:p>
          <a:p>
            <a:endParaRPr lang="en-US" altLang="ja-JP" sz="1000" dirty="0">
              <a:solidFill>
                <a:schemeClr val="accent6"/>
              </a:solidFill>
            </a:endParaRPr>
          </a:p>
          <a:p>
            <a:r>
              <a:rPr lang="ja-JP" altLang="en-US" sz="2000" b="1" dirty="0">
                <a:solidFill>
                  <a:schemeClr val="tx2"/>
                </a:solidFill>
              </a:rPr>
              <a:t>グルーピング</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a:t>
            </a:r>
            <a:r>
              <a:rPr lang="en-US" altLang="ja-JP" sz="2000" dirty="0">
                <a:solidFill>
                  <a:schemeClr val="tx2"/>
                </a:solidFill>
              </a:rPr>
              <a:t>A+(B|C): A+B</a:t>
            </a:r>
            <a:r>
              <a:rPr lang="ja-JP" altLang="en-US" sz="2000" dirty="0">
                <a:solidFill>
                  <a:schemeClr val="tx2"/>
                </a:solidFill>
              </a:rPr>
              <a:t> </a:t>
            </a:r>
            <a:r>
              <a:rPr lang="en-US" altLang="ja-JP" sz="2000" dirty="0">
                <a:solidFill>
                  <a:schemeClr val="tx2"/>
                </a:solidFill>
              </a:rPr>
              <a:t>or A+</a:t>
            </a:r>
            <a:r>
              <a:rPr lang="ja-JP" altLang="en-US" sz="2000" dirty="0">
                <a:solidFill>
                  <a:schemeClr val="tx2"/>
                </a:solidFill>
              </a:rPr>
              <a:t>Ｃ</a:t>
            </a:r>
            <a:endParaRPr lang="en-US" altLang="ja-JP" sz="2000" dirty="0">
              <a:solidFill>
                <a:schemeClr val="tx2"/>
              </a:solidFill>
            </a:endParaRPr>
          </a:p>
          <a:p>
            <a:r>
              <a:rPr lang="ja-JP" altLang="en-US" sz="2000" dirty="0">
                <a:solidFill>
                  <a:schemeClr val="tx2"/>
                </a:solidFill>
              </a:rPr>
              <a:t>クエリ：</a:t>
            </a:r>
            <a:r>
              <a:rPr lang="en-US" sz="2000" b="1" dirty="0">
                <a:solidFill>
                  <a:srgbClr val="FF3399"/>
                </a:solidFill>
              </a:rPr>
              <a:t>Azure+(</a:t>
            </a:r>
            <a:r>
              <a:rPr lang="en-US" sz="2000" b="1" dirty="0" err="1">
                <a:solidFill>
                  <a:srgbClr val="FF3399"/>
                </a:solidFill>
              </a:rPr>
              <a:t>AD|Search</a:t>
            </a:r>
            <a:r>
              <a:rPr lang="en-US" sz="2000" b="1" dirty="0">
                <a:solidFill>
                  <a:srgbClr val="FF3399"/>
                </a:solidFill>
              </a:rPr>
              <a:t>)</a:t>
            </a:r>
            <a:endParaRPr lang="en-US" sz="2000" b="1" dirty="0">
              <a:solidFill>
                <a:srgbClr val="008000"/>
              </a:solidFill>
            </a:endParaRPr>
          </a:p>
        </p:txBody>
      </p:sp>
      <p:sp>
        <p:nvSpPr>
          <p:cNvPr id="13" name="Slide Number Placeholder 12">
            <a:extLst>
              <a:ext uri="{FF2B5EF4-FFF2-40B4-BE49-F238E27FC236}">
                <a16:creationId xmlns:a16="http://schemas.microsoft.com/office/drawing/2014/main" id="{27EB1D72-9746-A03B-55B7-1F0C14521C21}"/>
              </a:ext>
            </a:extLst>
          </p:cNvPr>
          <p:cNvSpPr>
            <a:spLocks noGrp="1"/>
          </p:cNvSpPr>
          <p:nvPr>
            <p:ph type="sldNum" sz="quarter" idx="4"/>
          </p:nvPr>
        </p:nvSpPr>
        <p:spPr/>
        <p:txBody>
          <a:bodyPr/>
          <a:lstStyle/>
          <a:p>
            <a:fld id="{99D2F82E-F9A2-43ED-826C-709C605B439A}" type="slidenum">
              <a:rPr kumimoji="1" lang="ja-JP" altLang="en-US" smtClean="0"/>
              <a:t>34</a:t>
            </a:fld>
            <a:endParaRPr kumimoji="1" lang="ja-JP" altLang="en-US"/>
          </a:p>
        </p:txBody>
      </p:sp>
    </p:spTree>
    <p:extLst>
      <p:ext uri="{BB962C8B-B14F-4D97-AF65-F5344CB8AC3E}">
        <p14:creationId xmlns:p14="http://schemas.microsoft.com/office/powerpoint/2010/main" val="30689870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5D6E40-E01F-EC0F-B449-5A1B95C71BB2}"/>
              </a:ext>
            </a:extLst>
          </p:cNvPr>
          <p:cNvSpPr>
            <a:spLocks noGrp="1"/>
          </p:cNvSpPr>
          <p:nvPr>
            <p:ph type="title"/>
          </p:nvPr>
        </p:nvSpPr>
        <p:spPr/>
        <p:txBody>
          <a:bodyPr/>
          <a:lstStyle/>
          <a:p>
            <a:r>
              <a:rPr lang="en-US" altLang="ja-JP" dirty="0"/>
              <a:t>Lucene </a:t>
            </a:r>
            <a:r>
              <a:rPr lang="ja-JP" altLang="en-US" dirty="0"/>
              <a:t>クエリ</a:t>
            </a:r>
            <a:endParaRPr kumimoji="1" lang="ja-JP" altLang="en-US" dirty="0"/>
          </a:p>
        </p:txBody>
      </p:sp>
      <p:sp>
        <p:nvSpPr>
          <p:cNvPr id="4" name="テキスト プレースホルダー 1">
            <a:extLst>
              <a:ext uri="{FF2B5EF4-FFF2-40B4-BE49-F238E27FC236}">
                <a16:creationId xmlns:a16="http://schemas.microsoft.com/office/drawing/2014/main" id="{F3FE11ED-DDA8-7953-3563-D3496AFEA001}"/>
              </a:ext>
            </a:extLst>
          </p:cNvPr>
          <p:cNvSpPr txBox="1">
            <a:spLocks/>
          </p:cNvSpPr>
          <p:nvPr/>
        </p:nvSpPr>
        <p:spPr>
          <a:xfrm>
            <a:off x="519249" y="1463676"/>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r>
              <a:rPr lang="en-US" altLang="ja-JP" sz="2400" b="1">
                <a:latin typeface="+mn-lt"/>
              </a:rPr>
              <a:t>Apache Lucene </a:t>
            </a:r>
            <a:r>
              <a:rPr lang="ja-JP" altLang="en-US" sz="2400">
                <a:latin typeface="+mn-lt"/>
              </a:rPr>
              <a:t>の一部として開発された表現性の高いクエリ言語</a:t>
            </a:r>
            <a:endParaRPr lang="en-US" altLang="ja-JP" sz="2400">
              <a:latin typeface="+mn-lt"/>
            </a:endParaRPr>
          </a:p>
          <a:p>
            <a:r>
              <a:rPr lang="en-US" altLang="ja-JP" sz="2400" b="1">
                <a:latin typeface="+mn-lt"/>
              </a:rPr>
              <a:t>queryType</a:t>
            </a:r>
            <a:r>
              <a:rPr lang="ja-JP" altLang="en-US" sz="2400">
                <a:latin typeface="+mn-lt"/>
              </a:rPr>
              <a:t>パラメータで</a:t>
            </a:r>
            <a:r>
              <a:rPr lang="en-US" altLang="ja-JP" sz="2400" b="1">
                <a:latin typeface="+mn-lt"/>
              </a:rPr>
              <a:t>full</a:t>
            </a:r>
            <a:r>
              <a:rPr lang="ja-JP" altLang="en-US" sz="2400">
                <a:latin typeface="+mn-lt"/>
              </a:rPr>
              <a:t>を指定して使用することができます</a:t>
            </a:r>
            <a:endParaRPr lang="en-US" altLang="ja-JP" sz="2400" dirty="0">
              <a:latin typeface="+mn-lt"/>
            </a:endParaRPr>
          </a:p>
        </p:txBody>
      </p:sp>
      <p:sp>
        <p:nvSpPr>
          <p:cNvPr id="5" name="テキスト ボックス 4">
            <a:extLst>
              <a:ext uri="{FF2B5EF4-FFF2-40B4-BE49-F238E27FC236}">
                <a16:creationId xmlns:a16="http://schemas.microsoft.com/office/drawing/2014/main" id="{CDFB0063-4DD2-B9AE-908A-2D5474A54743}"/>
              </a:ext>
            </a:extLst>
          </p:cNvPr>
          <p:cNvSpPr txBox="1"/>
          <p:nvPr/>
        </p:nvSpPr>
        <p:spPr>
          <a:xfrm>
            <a:off x="502180" y="2404889"/>
            <a:ext cx="9277924" cy="3681008"/>
          </a:xfrm>
          <a:prstGeom prst="rect">
            <a:avLst/>
          </a:prstGeom>
          <a:noFill/>
        </p:spPr>
        <p:txBody>
          <a:bodyPr wrap="square" lIns="182880" tIns="146304" rIns="182880" bIns="146304" rtlCol="0">
            <a:spAutoFit/>
          </a:bodyPr>
          <a:lstStyle/>
          <a:p>
            <a:r>
              <a:rPr lang="ja-JP" altLang="en-US" sz="2000" b="1" dirty="0">
                <a:solidFill>
                  <a:schemeClr val="tx2"/>
                </a:solidFill>
              </a:rPr>
              <a:t>フィールドスコープ</a:t>
            </a:r>
            <a:r>
              <a:rPr lang="ja-JP" altLang="en-US" sz="2000" dirty="0">
                <a:solidFill>
                  <a:schemeClr val="tx2"/>
                </a:solidFill>
              </a:rPr>
              <a:t>「</a:t>
            </a:r>
            <a:r>
              <a:rPr lang="en-US" altLang="ja-JP" sz="2000" b="1" dirty="0" err="1">
                <a:solidFill>
                  <a:srgbClr val="FF3399"/>
                </a:solidFill>
              </a:rPr>
              <a:t>field:term</a:t>
            </a:r>
            <a:r>
              <a:rPr lang="ja-JP" altLang="en-US" sz="2000" dirty="0">
                <a:solidFill>
                  <a:schemeClr val="tx2"/>
                </a:solidFill>
              </a:rPr>
              <a:t>」検索対象フィールドの指定</a:t>
            </a:r>
            <a:endParaRPr lang="en-US" altLang="ja-JP" sz="2000" dirty="0">
              <a:solidFill>
                <a:schemeClr val="tx2"/>
              </a:solidFill>
            </a:endParaRPr>
          </a:p>
          <a:p>
            <a:r>
              <a:rPr lang="ja-JP" altLang="en-US" sz="2000" dirty="0">
                <a:solidFill>
                  <a:schemeClr val="tx2"/>
                </a:solidFill>
              </a:rPr>
              <a:t>クエリ：</a:t>
            </a:r>
            <a:r>
              <a:rPr lang="en-US" sz="2000" b="1" dirty="0" err="1">
                <a:solidFill>
                  <a:srgbClr val="FF3399"/>
                </a:solidFill>
              </a:rPr>
              <a:t>session:Azure</a:t>
            </a:r>
            <a:r>
              <a:rPr lang="en-US" sz="2000" b="1" dirty="0">
                <a:solidFill>
                  <a:srgbClr val="FF3399"/>
                </a:solidFill>
              </a:rPr>
              <a:t> AND Search </a:t>
            </a:r>
          </a:p>
          <a:p>
            <a:r>
              <a:rPr lang="ja-JP" altLang="en-US" sz="2000" dirty="0">
                <a:solidFill>
                  <a:schemeClr val="tx2"/>
                </a:solidFill>
              </a:rPr>
              <a:t>クエリ：</a:t>
            </a:r>
            <a:r>
              <a:rPr lang="en-US" sz="2000" b="1" dirty="0" err="1">
                <a:solidFill>
                  <a:srgbClr val="FF3399"/>
                </a:solidFill>
              </a:rPr>
              <a:t>session:“Azure</a:t>
            </a:r>
            <a:r>
              <a:rPr lang="en-US" sz="2000" b="1" dirty="0">
                <a:solidFill>
                  <a:srgbClr val="FF3399"/>
                </a:solidFill>
              </a:rPr>
              <a:t> Search" AND “Azure AD"</a:t>
            </a:r>
            <a:endParaRPr lang="en-US" sz="2000" dirty="0">
              <a:solidFill>
                <a:srgbClr val="FF3399"/>
              </a:solidFill>
            </a:endParaRPr>
          </a:p>
          <a:p>
            <a:endParaRPr lang="en-US" altLang="ja-JP" sz="1000" dirty="0">
              <a:solidFill>
                <a:schemeClr val="accent6"/>
              </a:solidFill>
            </a:endParaRPr>
          </a:p>
          <a:p>
            <a:endParaRPr lang="en-US" altLang="ja-JP" sz="1000" dirty="0">
              <a:solidFill>
                <a:schemeClr val="accent6"/>
              </a:solidFill>
            </a:endParaRPr>
          </a:p>
          <a:p>
            <a:r>
              <a:rPr lang="ja-JP" altLang="en-US" sz="2000" b="1" dirty="0">
                <a:solidFill>
                  <a:schemeClr val="tx2"/>
                </a:solidFill>
              </a:rPr>
              <a:t>あいまい検索</a:t>
            </a:r>
            <a:r>
              <a:rPr lang="ja-JP" altLang="en-US" sz="2000" dirty="0">
                <a:solidFill>
                  <a:schemeClr val="tx2"/>
                </a:solidFill>
              </a:rPr>
              <a:t>「</a:t>
            </a:r>
            <a:r>
              <a:rPr lang="en-US" altLang="ja-JP" sz="2000" b="1" dirty="0">
                <a:solidFill>
                  <a:srgbClr val="FF3399"/>
                </a:solidFill>
              </a:rPr>
              <a:t>term~</a:t>
            </a:r>
            <a:r>
              <a:rPr lang="ja-JP" altLang="en-US" sz="2000" dirty="0">
                <a:solidFill>
                  <a:schemeClr val="tx2"/>
                </a:solidFill>
              </a:rPr>
              <a:t>」または「</a:t>
            </a:r>
            <a:r>
              <a:rPr lang="en-US" altLang="ja-JP" sz="2000" b="1" dirty="0" err="1">
                <a:solidFill>
                  <a:srgbClr val="FF3399"/>
                </a:solidFill>
              </a:rPr>
              <a:t>term~N</a:t>
            </a:r>
            <a:r>
              <a:rPr lang="ja-JP" altLang="en-US" sz="2000" dirty="0">
                <a:solidFill>
                  <a:schemeClr val="tx2"/>
                </a:solidFill>
              </a:rPr>
              <a:t>」</a:t>
            </a:r>
            <a:r>
              <a:rPr lang="en-US" altLang="ja-JP" sz="2000" dirty="0">
                <a:solidFill>
                  <a:schemeClr val="tx2"/>
                </a:solidFill>
              </a:rPr>
              <a:t>(N=0</a:t>
            </a:r>
            <a:r>
              <a:rPr lang="ja-JP" altLang="en-US" sz="2000" dirty="0">
                <a:solidFill>
                  <a:schemeClr val="tx2"/>
                </a:solidFill>
              </a:rPr>
              <a:t>～</a:t>
            </a:r>
            <a:r>
              <a:rPr lang="en-US" altLang="ja-JP" sz="2000" dirty="0">
                <a:solidFill>
                  <a:schemeClr val="tx2"/>
                </a:solidFill>
              </a:rPr>
              <a:t>2, default 2): N</a:t>
            </a:r>
            <a:r>
              <a:rPr lang="ja-JP" altLang="en-US" sz="2000" dirty="0">
                <a:solidFill>
                  <a:schemeClr val="tx2"/>
                </a:solidFill>
              </a:rPr>
              <a:t>回入れ替えれば一致するもの全て</a:t>
            </a:r>
            <a:r>
              <a:rPr lang="en-US" altLang="ja-JP" sz="2000" dirty="0">
                <a:solidFill>
                  <a:schemeClr val="tx2"/>
                </a:solidFill>
              </a:rPr>
              <a:t>   </a:t>
            </a:r>
            <a:endParaRPr lang="en-US" sz="2000" dirty="0">
              <a:solidFill>
                <a:schemeClr val="tx2"/>
              </a:solidFill>
            </a:endParaRPr>
          </a:p>
          <a:p>
            <a:r>
              <a:rPr lang="ja-JP" altLang="en-US" sz="2000" dirty="0">
                <a:solidFill>
                  <a:schemeClr val="tx2"/>
                </a:solidFill>
              </a:rPr>
              <a:t>クエリ： </a:t>
            </a:r>
            <a:r>
              <a:rPr lang="en-US" sz="2000" b="1" dirty="0">
                <a:solidFill>
                  <a:srgbClr val="FF3399"/>
                </a:solidFill>
              </a:rPr>
              <a:t>Azure~1</a:t>
            </a:r>
            <a:r>
              <a:rPr lang="ja-JP" altLang="en-US" sz="2000" b="1" dirty="0">
                <a:solidFill>
                  <a:srgbClr val="FF3399"/>
                </a:solidFill>
              </a:rPr>
              <a:t>  </a:t>
            </a:r>
            <a:endParaRPr lang="en-US" altLang="ja-JP" sz="2000" b="1" dirty="0">
              <a:solidFill>
                <a:srgbClr val="FF3399"/>
              </a:solidFill>
            </a:endParaRPr>
          </a:p>
          <a:p>
            <a:endParaRPr lang="en-US" sz="1000" b="1" dirty="0">
              <a:solidFill>
                <a:srgbClr val="FF3399"/>
              </a:solidFill>
            </a:endParaRPr>
          </a:p>
          <a:p>
            <a:endParaRPr lang="en-US" sz="1000" b="1" dirty="0">
              <a:solidFill>
                <a:srgbClr val="008000"/>
              </a:solidFill>
            </a:endParaRPr>
          </a:p>
          <a:p>
            <a:r>
              <a:rPr lang="ja-JP" altLang="en-US" sz="2000" b="1" dirty="0">
                <a:solidFill>
                  <a:schemeClr val="tx2"/>
                </a:solidFill>
              </a:rPr>
              <a:t>近似検索</a:t>
            </a:r>
            <a:r>
              <a:rPr lang="ja-JP" altLang="en-US" sz="2000" dirty="0">
                <a:solidFill>
                  <a:schemeClr val="tx2"/>
                </a:solidFill>
              </a:rPr>
              <a:t>「</a:t>
            </a:r>
            <a:r>
              <a:rPr lang="en-US" altLang="ja-JP" sz="2000" b="1" dirty="0">
                <a:solidFill>
                  <a:srgbClr val="FF3399"/>
                </a:solidFill>
              </a:rPr>
              <a:t>”</a:t>
            </a:r>
            <a:r>
              <a:rPr lang="ja-JP" altLang="en-US" sz="2000" b="1" dirty="0">
                <a:solidFill>
                  <a:srgbClr val="FF3399"/>
                </a:solidFill>
              </a:rPr>
              <a:t>Ａ </a:t>
            </a:r>
            <a:r>
              <a:rPr lang="en-US" altLang="ja-JP" sz="2000" b="1" dirty="0">
                <a:solidFill>
                  <a:srgbClr val="FF3399"/>
                </a:solidFill>
              </a:rPr>
              <a:t>B”~N </a:t>
            </a:r>
            <a:r>
              <a:rPr lang="ja-JP" altLang="en-US" sz="2000" dirty="0">
                <a:solidFill>
                  <a:schemeClr val="tx2"/>
                </a:solidFill>
              </a:rPr>
              <a:t>」</a:t>
            </a:r>
            <a:r>
              <a:rPr lang="en-US" altLang="ja-JP" sz="2000" dirty="0">
                <a:solidFill>
                  <a:schemeClr val="tx2"/>
                </a:solidFill>
              </a:rPr>
              <a:t>: A</a:t>
            </a:r>
            <a:r>
              <a:rPr lang="ja-JP" altLang="en-US" sz="2000" dirty="0">
                <a:solidFill>
                  <a:schemeClr val="tx2"/>
                </a:solidFill>
              </a:rPr>
              <a:t>と</a:t>
            </a:r>
            <a:r>
              <a:rPr lang="en-US" altLang="ja-JP" sz="2000" dirty="0">
                <a:solidFill>
                  <a:schemeClr val="tx2"/>
                </a:solidFill>
              </a:rPr>
              <a:t>B</a:t>
            </a:r>
            <a:r>
              <a:rPr lang="ja-JP" altLang="en-US" sz="2000" dirty="0">
                <a:solidFill>
                  <a:schemeClr val="tx2"/>
                </a:solidFill>
              </a:rPr>
              <a:t>の間が</a:t>
            </a:r>
            <a:r>
              <a:rPr lang="en-US" altLang="ja-JP" sz="2000" dirty="0">
                <a:solidFill>
                  <a:schemeClr val="tx2"/>
                </a:solidFill>
              </a:rPr>
              <a:t>N</a:t>
            </a:r>
            <a:r>
              <a:rPr lang="ja-JP" altLang="en-US" sz="2000" dirty="0">
                <a:solidFill>
                  <a:schemeClr val="tx2"/>
                </a:solidFill>
              </a:rPr>
              <a:t>語以内のもの</a:t>
            </a:r>
            <a:endParaRPr lang="en-US" sz="2000" b="1" dirty="0">
              <a:solidFill>
                <a:schemeClr val="tx2"/>
              </a:solidFill>
            </a:endParaRPr>
          </a:p>
          <a:p>
            <a:r>
              <a:rPr lang="ja-JP" altLang="en-US" sz="2000" dirty="0">
                <a:solidFill>
                  <a:schemeClr val="tx2"/>
                </a:solidFill>
              </a:rPr>
              <a:t>クエリ：</a:t>
            </a:r>
            <a:r>
              <a:rPr lang="en-US" sz="2000" b="1" dirty="0">
                <a:solidFill>
                  <a:srgbClr val="FF3399"/>
                </a:solidFill>
              </a:rPr>
              <a:t>“Azure Search”~3</a:t>
            </a:r>
            <a:endParaRPr lang="en-US" altLang="ja-JP" sz="2000" b="1" dirty="0">
              <a:solidFill>
                <a:schemeClr val="accent6"/>
              </a:solidFill>
            </a:endParaRPr>
          </a:p>
          <a:p>
            <a:endParaRPr lang="en-US" sz="2000" b="1" dirty="0">
              <a:solidFill>
                <a:srgbClr val="008000"/>
              </a:solidFill>
            </a:endParaRPr>
          </a:p>
        </p:txBody>
      </p:sp>
      <p:sp>
        <p:nvSpPr>
          <p:cNvPr id="6" name="Rounded Rectangle 19">
            <a:extLst>
              <a:ext uri="{FF2B5EF4-FFF2-40B4-BE49-F238E27FC236}">
                <a16:creationId xmlns:a16="http://schemas.microsoft.com/office/drawing/2014/main" id="{BD2CD2B1-B079-FFDE-E84A-A793E6718620}"/>
              </a:ext>
            </a:extLst>
          </p:cNvPr>
          <p:cNvSpPr/>
          <p:nvPr/>
        </p:nvSpPr>
        <p:spPr bwMode="auto">
          <a:xfrm>
            <a:off x="3815926" y="4359104"/>
            <a:ext cx="3684805" cy="457238"/>
          </a:xfrm>
          <a:prstGeom prst="roundRect">
            <a:avLst/>
          </a:prstGeom>
          <a:solidFill>
            <a:srgbClr val="008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000" b="1" dirty="0">
                <a:gradFill>
                  <a:gsLst>
                    <a:gs pos="0">
                      <a:srgbClr val="FFFFFF"/>
                    </a:gs>
                    <a:gs pos="100000">
                      <a:srgbClr val="FFFFFF"/>
                    </a:gs>
                  </a:gsLst>
                  <a:lin ang="5400000" scaled="0"/>
                </a:gradFill>
                <a:cs typeface="Segoe UI" pitchFamily="34" charset="0"/>
              </a:rPr>
              <a:t>ヒット</a:t>
            </a:r>
            <a:r>
              <a:rPr lang="en-US" altLang="ja-JP" sz="2000" b="1" dirty="0">
                <a:gradFill>
                  <a:gsLst>
                    <a:gs pos="0">
                      <a:srgbClr val="FFFFFF"/>
                    </a:gs>
                    <a:gs pos="100000">
                      <a:srgbClr val="FFFFFF"/>
                    </a:gs>
                  </a:gsLst>
                  <a:lin ang="5400000" scaled="0"/>
                </a:gradFill>
                <a:cs typeface="Segoe UI" pitchFamily="34" charset="0"/>
              </a:rPr>
              <a:t>: </a:t>
            </a:r>
            <a:r>
              <a:rPr lang="en-US" sz="2000" b="1" dirty="0">
                <a:gradFill>
                  <a:gsLst>
                    <a:gs pos="0">
                      <a:srgbClr val="FFFFFF"/>
                    </a:gs>
                    <a:gs pos="100000">
                      <a:srgbClr val="FFFFFF"/>
                    </a:gs>
                  </a:gsLst>
                  <a:lin ang="5400000" scaled="0"/>
                </a:gradFill>
                <a:cs typeface="Segoe UI" pitchFamily="34" charset="0"/>
              </a:rPr>
              <a:t>Azures</a:t>
            </a:r>
            <a:r>
              <a:rPr lang="ja-JP" altLang="en-US" sz="2000" b="1" dirty="0">
                <a:gradFill>
                  <a:gsLst>
                    <a:gs pos="0">
                      <a:srgbClr val="FFFFFF"/>
                    </a:gs>
                    <a:gs pos="100000">
                      <a:srgbClr val="FFFFFF"/>
                    </a:gs>
                  </a:gsLst>
                  <a:lin ang="5400000" scaled="0"/>
                </a:gradFill>
                <a:cs typeface="Segoe UI" pitchFamily="34" charset="0"/>
              </a:rPr>
              <a:t> </a:t>
            </a:r>
            <a:r>
              <a:rPr lang="en-US" altLang="ja-JP" sz="2000" b="1" dirty="0">
                <a:gradFill>
                  <a:gsLst>
                    <a:gs pos="0">
                      <a:srgbClr val="FFFFFF"/>
                    </a:gs>
                    <a:gs pos="100000">
                      <a:srgbClr val="FFFFFF"/>
                    </a:gs>
                  </a:gsLst>
                  <a:lin ang="5400000" scaled="0"/>
                </a:gradFill>
                <a:cs typeface="Segoe UI" pitchFamily="34" charset="0"/>
              </a:rPr>
              <a:t>or </a:t>
            </a:r>
            <a:r>
              <a:rPr lang="en-US" altLang="ja-JP" sz="2000" b="1" dirty="0" err="1">
                <a:gradFill>
                  <a:gsLst>
                    <a:gs pos="0">
                      <a:srgbClr val="FFFFFF"/>
                    </a:gs>
                    <a:gs pos="100000">
                      <a:srgbClr val="FFFFFF"/>
                    </a:gs>
                  </a:gsLst>
                  <a:lin ang="5400000" scaled="0"/>
                </a:gradFill>
                <a:cs typeface="Segoe UI" pitchFamily="34" charset="0"/>
              </a:rPr>
              <a:t>Auzre</a:t>
            </a:r>
            <a:endParaRPr lang="en-US" sz="2000" b="1" dirty="0">
              <a:gradFill>
                <a:gsLst>
                  <a:gs pos="0">
                    <a:srgbClr val="FFFFFF"/>
                  </a:gs>
                  <a:gs pos="100000">
                    <a:srgbClr val="FFFFFF"/>
                  </a:gs>
                </a:gsLst>
                <a:lin ang="5400000" scaled="0"/>
              </a:gradFill>
              <a:cs typeface="Segoe UI" pitchFamily="34" charset="0"/>
            </a:endParaRPr>
          </a:p>
        </p:txBody>
      </p:sp>
      <p:sp>
        <p:nvSpPr>
          <p:cNvPr id="7" name="Rounded Rectangle 19">
            <a:extLst>
              <a:ext uri="{FF2B5EF4-FFF2-40B4-BE49-F238E27FC236}">
                <a16:creationId xmlns:a16="http://schemas.microsoft.com/office/drawing/2014/main" id="{8941F727-A69C-4F34-BC77-D0802884A1DC}"/>
              </a:ext>
            </a:extLst>
          </p:cNvPr>
          <p:cNvSpPr/>
          <p:nvPr/>
        </p:nvSpPr>
        <p:spPr bwMode="auto">
          <a:xfrm>
            <a:off x="3762216" y="5628659"/>
            <a:ext cx="6865326" cy="457238"/>
          </a:xfrm>
          <a:prstGeom prst="roundRect">
            <a:avLst/>
          </a:prstGeom>
          <a:solidFill>
            <a:srgbClr val="008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000" b="1" dirty="0">
                <a:gradFill>
                  <a:gsLst>
                    <a:gs pos="0">
                      <a:srgbClr val="FFFFFF"/>
                    </a:gs>
                    <a:gs pos="100000">
                      <a:srgbClr val="FFFFFF"/>
                    </a:gs>
                  </a:gsLst>
                  <a:lin ang="5400000" scaled="0"/>
                </a:gradFill>
                <a:cs typeface="Segoe UI" pitchFamily="34" charset="0"/>
              </a:rPr>
              <a:t>ヒット</a:t>
            </a:r>
            <a:r>
              <a:rPr lang="en-US" sz="2000" b="1" dirty="0">
                <a:gradFill>
                  <a:gsLst>
                    <a:gs pos="0">
                      <a:srgbClr val="FFFFFF"/>
                    </a:gs>
                    <a:gs pos="100000">
                      <a:srgbClr val="FFFFFF"/>
                    </a:gs>
                  </a:gsLst>
                  <a:lin ang="5400000" scaled="0"/>
                </a:gradFill>
                <a:cs typeface="Segoe UI" pitchFamily="34" charset="0"/>
              </a:rPr>
              <a:t>: </a:t>
            </a:r>
            <a:r>
              <a:rPr lang="en-US" sz="2000" b="1" dirty="0">
                <a:solidFill>
                  <a:srgbClr val="FF3399"/>
                </a:solidFill>
                <a:cs typeface="Segoe UI" pitchFamily="34" charset="0"/>
              </a:rPr>
              <a:t>Azure</a:t>
            </a:r>
            <a:r>
              <a:rPr lang="en-US" sz="2000" b="1" dirty="0">
                <a:gradFill>
                  <a:gsLst>
                    <a:gs pos="0">
                      <a:srgbClr val="FFFFFF"/>
                    </a:gs>
                    <a:gs pos="100000">
                      <a:srgbClr val="FFFFFF"/>
                    </a:gs>
                  </a:gsLst>
                  <a:lin ang="5400000" scaled="0"/>
                </a:gradFill>
                <a:cs typeface="Segoe UI" pitchFamily="34" charset="0"/>
              </a:rPr>
              <a:t> portal manages your </a:t>
            </a:r>
            <a:r>
              <a:rPr lang="en-US" sz="2000" b="1" dirty="0">
                <a:solidFill>
                  <a:srgbClr val="FF3399"/>
                </a:solidFill>
                <a:cs typeface="Segoe UI" pitchFamily="34" charset="0"/>
              </a:rPr>
              <a:t>search</a:t>
            </a:r>
            <a:r>
              <a:rPr lang="en-US" sz="2000" b="1" dirty="0">
                <a:gradFill>
                  <a:gsLst>
                    <a:gs pos="0">
                      <a:srgbClr val="FFFFFF"/>
                    </a:gs>
                    <a:gs pos="100000">
                      <a:srgbClr val="FFFFFF"/>
                    </a:gs>
                  </a:gsLst>
                  <a:lin ang="5400000" scaled="0"/>
                </a:gradFill>
                <a:cs typeface="Segoe UI" pitchFamily="34" charset="0"/>
              </a:rPr>
              <a:t> services</a:t>
            </a:r>
          </a:p>
        </p:txBody>
      </p:sp>
      <p:sp>
        <p:nvSpPr>
          <p:cNvPr id="8" name="右中かっこ 7">
            <a:extLst>
              <a:ext uri="{FF2B5EF4-FFF2-40B4-BE49-F238E27FC236}">
                <a16:creationId xmlns:a16="http://schemas.microsoft.com/office/drawing/2014/main" id="{B4F3A80A-9FD5-CA06-AC79-615941774305}"/>
              </a:ext>
            </a:extLst>
          </p:cNvPr>
          <p:cNvSpPr/>
          <p:nvPr/>
        </p:nvSpPr>
        <p:spPr>
          <a:xfrm rot="5400000">
            <a:off x="6937082" y="5019528"/>
            <a:ext cx="292407" cy="2319129"/>
          </a:xfrm>
          <a:prstGeom prst="rightBrace">
            <a:avLst>
              <a:gd name="adj1" fmla="val 8333"/>
              <a:gd name="adj2" fmla="val 52041"/>
            </a:avLst>
          </a:prstGeom>
          <a:ln w="25400">
            <a:solidFill>
              <a:srgbClr val="FF3399"/>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 name="テキスト ボックス 8">
            <a:extLst>
              <a:ext uri="{FF2B5EF4-FFF2-40B4-BE49-F238E27FC236}">
                <a16:creationId xmlns:a16="http://schemas.microsoft.com/office/drawing/2014/main" id="{56253A9D-E224-0110-E7D9-839DB61066F9}"/>
              </a:ext>
            </a:extLst>
          </p:cNvPr>
          <p:cNvSpPr txBox="1"/>
          <p:nvPr/>
        </p:nvSpPr>
        <p:spPr>
          <a:xfrm>
            <a:off x="6414050" y="6175871"/>
            <a:ext cx="1987824" cy="523220"/>
          </a:xfrm>
          <a:prstGeom prst="rect">
            <a:avLst/>
          </a:prstGeom>
          <a:noFill/>
        </p:spPr>
        <p:txBody>
          <a:bodyPr wrap="square" lIns="182880" tIns="146304" rIns="182880" bIns="146304" rtlCol="0">
            <a:spAutoFit/>
          </a:bodyPr>
          <a:lstStyle/>
          <a:p>
            <a:pPr>
              <a:lnSpc>
                <a:spcPct val="90000"/>
              </a:lnSpc>
            </a:pPr>
            <a:r>
              <a:rPr lang="en-US" sz="1600" dirty="0">
                <a:solidFill>
                  <a:schemeClr val="accent6"/>
                </a:solidFill>
              </a:rPr>
              <a:t>3 words</a:t>
            </a:r>
          </a:p>
        </p:txBody>
      </p:sp>
      <p:sp>
        <p:nvSpPr>
          <p:cNvPr id="10" name="Slide Number Placeholder 9">
            <a:extLst>
              <a:ext uri="{FF2B5EF4-FFF2-40B4-BE49-F238E27FC236}">
                <a16:creationId xmlns:a16="http://schemas.microsoft.com/office/drawing/2014/main" id="{7FED9413-2195-13C7-50CC-C8A04AF2BCC7}"/>
              </a:ext>
            </a:extLst>
          </p:cNvPr>
          <p:cNvSpPr>
            <a:spLocks noGrp="1"/>
          </p:cNvSpPr>
          <p:nvPr>
            <p:ph type="sldNum" sz="quarter" idx="4"/>
          </p:nvPr>
        </p:nvSpPr>
        <p:spPr/>
        <p:txBody>
          <a:bodyPr/>
          <a:lstStyle/>
          <a:p>
            <a:fld id="{99D2F82E-F9A2-43ED-826C-709C605B439A}" type="slidenum">
              <a:rPr kumimoji="1" lang="ja-JP" altLang="en-US" smtClean="0"/>
              <a:t>35</a:t>
            </a:fld>
            <a:endParaRPr kumimoji="1" lang="ja-JP" altLang="en-US"/>
          </a:p>
        </p:txBody>
      </p:sp>
    </p:spTree>
    <p:extLst>
      <p:ext uri="{BB962C8B-B14F-4D97-AF65-F5344CB8AC3E}">
        <p14:creationId xmlns:p14="http://schemas.microsoft.com/office/powerpoint/2010/main" val="1894561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9504056-611F-92A1-7094-9DCD81311E7B}"/>
              </a:ext>
            </a:extLst>
          </p:cNvPr>
          <p:cNvSpPr txBox="1"/>
          <p:nvPr/>
        </p:nvSpPr>
        <p:spPr>
          <a:xfrm>
            <a:off x="475675" y="1212194"/>
            <a:ext cx="11042959" cy="4619726"/>
          </a:xfrm>
          <a:prstGeom prst="rect">
            <a:avLst/>
          </a:prstGeom>
          <a:noFill/>
        </p:spPr>
        <p:txBody>
          <a:bodyPr wrap="square" lIns="182880" tIns="146304" rIns="182880" bIns="146304" rtlCol="0">
            <a:spAutoFit/>
          </a:bodyPr>
          <a:lstStyle/>
          <a:p>
            <a:r>
              <a:rPr lang="ja-JP" altLang="en-US" sz="2000" b="1" dirty="0">
                <a:solidFill>
                  <a:schemeClr val="tx2"/>
                </a:solidFill>
              </a:rPr>
              <a:t>用語ブースト</a:t>
            </a:r>
            <a:br>
              <a:rPr lang="en-US" altLang="ja-JP" sz="2000" b="1" dirty="0">
                <a:solidFill>
                  <a:schemeClr val="accent6"/>
                </a:solidFill>
              </a:rPr>
            </a:br>
            <a:r>
              <a:rPr lang="ja-JP" altLang="en-US" sz="2000" dirty="0">
                <a:solidFill>
                  <a:schemeClr val="accent6"/>
                </a:solidFill>
              </a:rPr>
              <a:t>「</a:t>
            </a:r>
            <a:r>
              <a:rPr lang="en-US" altLang="ja-JP" sz="2000" b="1" dirty="0" err="1">
                <a:solidFill>
                  <a:srgbClr val="FF3399"/>
                </a:solidFill>
              </a:rPr>
              <a:t>term^N</a:t>
            </a:r>
            <a:r>
              <a:rPr lang="ja-JP" altLang="en-US" sz="2000" dirty="0">
                <a:solidFill>
                  <a:schemeClr val="tx2"/>
                </a:solidFill>
              </a:rPr>
              <a:t>」または「</a:t>
            </a:r>
            <a:r>
              <a:rPr lang="en-US" altLang="ja-JP" sz="2000" b="1" dirty="0" err="1">
                <a:solidFill>
                  <a:srgbClr val="FF3399"/>
                </a:solidFill>
              </a:rPr>
              <a:t>phrase^N</a:t>
            </a:r>
            <a:r>
              <a:rPr lang="ja-JP" altLang="en-US" sz="2000" dirty="0">
                <a:solidFill>
                  <a:schemeClr val="tx2"/>
                </a:solidFill>
              </a:rPr>
              <a:t>」</a:t>
            </a:r>
            <a:r>
              <a:rPr lang="en-US" altLang="ja-JP" sz="2000" dirty="0">
                <a:solidFill>
                  <a:schemeClr val="tx2"/>
                </a:solidFill>
              </a:rPr>
              <a:t>(N:</a:t>
            </a:r>
            <a:r>
              <a:rPr lang="ja-JP" altLang="en-US" sz="2000" dirty="0">
                <a:solidFill>
                  <a:schemeClr val="tx2"/>
                </a:solidFill>
              </a:rPr>
              <a:t>ブースト値 </a:t>
            </a:r>
            <a:r>
              <a:rPr lang="en-US" altLang="ja-JP" sz="2000" dirty="0">
                <a:solidFill>
                  <a:schemeClr val="tx2"/>
                </a:solidFill>
              </a:rPr>
              <a:t>default=1): ^</a:t>
            </a:r>
            <a:r>
              <a:rPr lang="ja-JP" altLang="en-US" sz="2000" dirty="0">
                <a:solidFill>
                  <a:schemeClr val="tx2"/>
                </a:solidFill>
              </a:rPr>
              <a:t>で指定した単語またはフレーズを</a:t>
            </a:r>
            <a:r>
              <a:rPr lang="en-US" altLang="ja-JP" sz="2000" dirty="0">
                <a:solidFill>
                  <a:schemeClr val="tx2"/>
                </a:solidFill>
              </a:rPr>
              <a:t>N</a:t>
            </a:r>
            <a:r>
              <a:rPr lang="ja-JP" altLang="en-US" sz="2000" dirty="0">
                <a:solidFill>
                  <a:schemeClr val="tx2"/>
                </a:solidFill>
              </a:rPr>
              <a:t>値分ブーストさせてより適合性の高いものにする（ランキングを</a:t>
            </a:r>
            <a:r>
              <a:rPr lang="en-US" altLang="ja-JP" sz="2000" dirty="0">
                <a:solidFill>
                  <a:schemeClr val="tx2"/>
                </a:solidFill>
              </a:rPr>
              <a:t>N</a:t>
            </a:r>
            <a:r>
              <a:rPr lang="ja-JP" altLang="en-US" sz="2000" dirty="0">
                <a:solidFill>
                  <a:schemeClr val="tx2"/>
                </a:solidFill>
              </a:rPr>
              <a:t>値分上げる）</a:t>
            </a:r>
            <a:endParaRPr lang="en-US" altLang="ja-JP" sz="2000" dirty="0">
              <a:solidFill>
                <a:schemeClr val="tx2"/>
              </a:solidFill>
            </a:endParaRPr>
          </a:p>
          <a:p>
            <a:r>
              <a:rPr lang="ja-JP" altLang="en-US" sz="2000" dirty="0">
                <a:solidFill>
                  <a:schemeClr val="tx2"/>
                </a:solidFill>
              </a:rPr>
              <a:t>クエリ：</a:t>
            </a:r>
            <a:r>
              <a:rPr lang="en-US" altLang="ja-JP" sz="2000" b="1" dirty="0" err="1">
                <a:solidFill>
                  <a:srgbClr val="FF3399"/>
                </a:solidFill>
              </a:rPr>
              <a:t>apache</a:t>
            </a:r>
            <a:r>
              <a:rPr lang="en-US" altLang="ja-JP" sz="2000" b="1" dirty="0">
                <a:solidFill>
                  <a:srgbClr val="FF3399"/>
                </a:solidFill>
              </a:rPr>
              <a:t> lucene^2</a:t>
            </a:r>
            <a:endParaRPr lang="en-US" sz="2000" b="1" dirty="0">
              <a:solidFill>
                <a:srgbClr val="FF3399"/>
              </a:solidFill>
            </a:endParaRPr>
          </a:p>
          <a:p>
            <a:r>
              <a:rPr lang="ja-JP" altLang="en-US" sz="2000" dirty="0">
                <a:solidFill>
                  <a:schemeClr val="tx2"/>
                </a:solidFill>
              </a:rPr>
              <a:t>クエリ：</a:t>
            </a:r>
            <a:r>
              <a:rPr lang="en-US" sz="2000" b="1" dirty="0">
                <a:solidFill>
                  <a:srgbClr val="FF3399"/>
                </a:solidFill>
              </a:rPr>
              <a:t>“Azure Search</a:t>
            </a:r>
            <a:r>
              <a:rPr lang="it-IT" sz="2000" b="1" dirty="0">
                <a:solidFill>
                  <a:srgbClr val="FF3399"/>
                </a:solidFill>
              </a:rPr>
              <a:t>"^3 "SharePoint Search"</a:t>
            </a:r>
            <a:r>
              <a:rPr lang="it-IT" sz="2000" dirty="0">
                <a:solidFill>
                  <a:schemeClr val="accent6"/>
                </a:solidFill>
              </a:rPr>
              <a:t> </a:t>
            </a:r>
            <a:endParaRPr lang="en-US" sz="2000" dirty="0">
              <a:solidFill>
                <a:srgbClr val="FF3399"/>
              </a:solidFill>
            </a:endParaRPr>
          </a:p>
          <a:p>
            <a:endParaRPr lang="en-US" altLang="ja-JP" sz="1000" dirty="0">
              <a:solidFill>
                <a:schemeClr val="accent6"/>
              </a:solidFill>
            </a:endParaRPr>
          </a:p>
          <a:p>
            <a:endParaRPr lang="en-US" altLang="ja-JP" sz="1000" dirty="0">
              <a:solidFill>
                <a:schemeClr val="accent6"/>
              </a:solidFill>
            </a:endParaRPr>
          </a:p>
          <a:p>
            <a:r>
              <a:rPr lang="ja-JP" altLang="en-US" sz="2000" b="1" dirty="0">
                <a:solidFill>
                  <a:schemeClr val="tx2"/>
                </a:solidFill>
              </a:rPr>
              <a:t>正規表現検索</a:t>
            </a:r>
            <a:br>
              <a:rPr lang="en-US" altLang="ja-JP" sz="2000" b="1" dirty="0">
                <a:solidFill>
                  <a:schemeClr val="accent6"/>
                </a:solidFill>
              </a:rPr>
            </a:br>
            <a:r>
              <a:rPr lang="ja-JP" altLang="en-US" sz="2000" dirty="0">
                <a:solidFill>
                  <a:schemeClr val="tx2"/>
                </a:solidFill>
              </a:rPr>
              <a:t>「</a:t>
            </a:r>
            <a:r>
              <a:rPr lang="en-US" altLang="ja-JP" sz="2000" b="1" dirty="0">
                <a:solidFill>
                  <a:srgbClr val="FF3399"/>
                </a:solidFill>
              </a:rPr>
              <a:t>/</a:t>
            </a:r>
            <a:r>
              <a:rPr lang="ja-JP" altLang="en-US" sz="2000" b="1" dirty="0">
                <a:solidFill>
                  <a:srgbClr val="FF3399"/>
                </a:solidFill>
              </a:rPr>
              <a:t>正規表現</a:t>
            </a:r>
            <a:r>
              <a:rPr lang="en-US" altLang="ja-JP" sz="2000" b="1" dirty="0">
                <a:solidFill>
                  <a:srgbClr val="FF3399"/>
                </a:solidFill>
              </a:rPr>
              <a:t>/</a:t>
            </a:r>
            <a:r>
              <a:rPr lang="ja-JP" altLang="en-US" sz="2000" dirty="0">
                <a:solidFill>
                  <a:schemeClr val="tx2"/>
                </a:solidFill>
              </a:rPr>
              <a:t>」正規表現構文。詳細は</a:t>
            </a:r>
            <a:r>
              <a:rPr lang="en-US" altLang="ja-JP" sz="2000" dirty="0">
                <a:solidFill>
                  <a:schemeClr val="tx2"/>
                </a:solidFill>
              </a:rPr>
              <a:t>Lucene </a:t>
            </a:r>
            <a:r>
              <a:rPr lang="en-US" altLang="ja-JP" sz="2000" dirty="0" err="1">
                <a:solidFill>
                  <a:srgbClr val="0072C6"/>
                </a:solidFill>
                <a:hlinkClick r:id="rId2">
                  <a:extLst>
                    <a:ext uri="{A12FA001-AC4F-418D-AE19-62706E023703}">
                      <ahyp:hlinkClr xmlns:ahyp="http://schemas.microsoft.com/office/drawing/2018/hyperlinkcolor" val="tx"/>
                    </a:ext>
                  </a:extLst>
                </a:hlinkClick>
              </a:rPr>
              <a:t>RegExp</a:t>
            </a:r>
            <a:r>
              <a:rPr lang="ja-JP" altLang="en-US" sz="2000" dirty="0">
                <a:solidFill>
                  <a:schemeClr val="tx2"/>
                </a:solidFill>
                <a:hlinkClick r:id="rId2">
                  <a:extLst>
                    <a:ext uri="{A12FA001-AC4F-418D-AE19-62706E023703}">
                      <ahyp:hlinkClr xmlns:ahyp="http://schemas.microsoft.com/office/drawing/2018/hyperlinkcolor" val="tx"/>
                    </a:ext>
                  </a:extLst>
                </a:hlinkClick>
              </a:rPr>
              <a:t>クラスドキュメント</a:t>
            </a:r>
            <a:r>
              <a:rPr lang="ja-JP" altLang="en-US" sz="2000" dirty="0">
                <a:solidFill>
                  <a:schemeClr val="tx2"/>
                </a:solidFill>
              </a:rPr>
              <a:t>を参照</a:t>
            </a:r>
            <a:endParaRPr lang="en-US" sz="2000" dirty="0">
              <a:solidFill>
                <a:schemeClr val="tx2"/>
              </a:solidFill>
            </a:endParaRPr>
          </a:p>
          <a:p>
            <a:r>
              <a:rPr lang="ja-JP" altLang="en-US" sz="2000" dirty="0">
                <a:solidFill>
                  <a:schemeClr val="tx2"/>
                </a:solidFill>
              </a:rPr>
              <a:t>クエリ： </a:t>
            </a:r>
            <a:r>
              <a:rPr lang="en-US" altLang="ja-JP" sz="2000" b="1" dirty="0">
                <a:solidFill>
                  <a:srgbClr val="FF3399"/>
                </a:solidFill>
              </a:rPr>
              <a:t>/[hm]</a:t>
            </a:r>
            <a:r>
              <a:rPr lang="en-US" altLang="ja-JP" sz="2000" b="1" dirty="0" err="1">
                <a:solidFill>
                  <a:srgbClr val="FF3399"/>
                </a:solidFill>
              </a:rPr>
              <a:t>otel</a:t>
            </a:r>
            <a:r>
              <a:rPr lang="en-US" altLang="ja-JP" sz="2000" b="1" dirty="0">
                <a:solidFill>
                  <a:srgbClr val="FF3399"/>
                </a:solidFill>
              </a:rPr>
              <a:t>/</a:t>
            </a:r>
            <a:endParaRPr lang="en-US" sz="2000" b="1" dirty="0">
              <a:solidFill>
                <a:srgbClr val="FF3399"/>
              </a:solidFill>
            </a:endParaRPr>
          </a:p>
          <a:p>
            <a:endParaRPr lang="en-US" sz="1050" b="1" dirty="0">
              <a:solidFill>
                <a:srgbClr val="008000"/>
              </a:solidFill>
            </a:endParaRPr>
          </a:p>
          <a:p>
            <a:endParaRPr lang="en-US" sz="1050" b="1" dirty="0">
              <a:solidFill>
                <a:srgbClr val="008000"/>
              </a:solidFill>
            </a:endParaRPr>
          </a:p>
          <a:p>
            <a:r>
              <a:rPr lang="ja-JP" altLang="en-US" sz="2000" b="1" dirty="0">
                <a:solidFill>
                  <a:schemeClr val="tx2"/>
                </a:solidFill>
              </a:rPr>
              <a:t>ワイルドカード検索</a:t>
            </a:r>
            <a:br>
              <a:rPr lang="en-US" altLang="ja-JP" sz="2000" b="1" dirty="0">
                <a:solidFill>
                  <a:schemeClr val="tx2"/>
                </a:solidFill>
              </a:rPr>
            </a:b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」複数文字、「</a:t>
            </a:r>
            <a:r>
              <a:rPr lang="en-US" altLang="ja-JP" sz="2000" dirty="0">
                <a:solidFill>
                  <a:srgbClr val="FF3399"/>
                </a:solidFill>
              </a:rPr>
              <a:t>?</a:t>
            </a:r>
            <a:r>
              <a:rPr lang="ja-JP" altLang="en-US" sz="2000" dirty="0">
                <a:solidFill>
                  <a:schemeClr val="tx2"/>
                </a:solidFill>
              </a:rPr>
              <a:t>」単一文字ワイルドカード。中間、後方一致のみ。前方一致は未サポート</a:t>
            </a:r>
            <a:endParaRPr lang="en-US" sz="2000" b="1" dirty="0">
              <a:solidFill>
                <a:schemeClr val="tx2"/>
              </a:solidFill>
            </a:endParaRPr>
          </a:p>
          <a:p>
            <a:r>
              <a:rPr lang="ja-JP" altLang="en-US" sz="2000" dirty="0">
                <a:solidFill>
                  <a:schemeClr val="tx2"/>
                </a:solidFill>
              </a:rPr>
              <a:t>クエリ： </a:t>
            </a:r>
            <a:r>
              <a:rPr lang="en-US" sz="2000" b="1" dirty="0" err="1">
                <a:solidFill>
                  <a:srgbClr val="FF3399"/>
                </a:solidFill>
              </a:rPr>
              <a:t>te?t</a:t>
            </a:r>
            <a:r>
              <a:rPr lang="en-US" sz="2000" dirty="0">
                <a:solidFill>
                  <a:schemeClr val="accent6"/>
                </a:solidFill>
              </a:rPr>
              <a:t> </a:t>
            </a:r>
          </a:p>
          <a:p>
            <a:r>
              <a:rPr lang="ja-JP" altLang="en-US" sz="2000" dirty="0">
                <a:solidFill>
                  <a:schemeClr val="tx2"/>
                </a:solidFill>
              </a:rPr>
              <a:t>クエリ： </a:t>
            </a:r>
            <a:r>
              <a:rPr lang="en-US" sz="2000" b="1" dirty="0">
                <a:solidFill>
                  <a:srgbClr val="FF3399"/>
                </a:solidFill>
              </a:rPr>
              <a:t>test*</a:t>
            </a:r>
          </a:p>
        </p:txBody>
      </p:sp>
      <p:sp>
        <p:nvSpPr>
          <p:cNvPr id="3" name="Slide Number Placeholder 2">
            <a:extLst>
              <a:ext uri="{FF2B5EF4-FFF2-40B4-BE49-F238E27FC236}">
                <a16:creationId xmlns:a16="http://schemas.microsoft.com/office/drawing/2014/main" id="{69015F8E-816B-2945-7DBC-3D316F096FD5}"/>
              </a:ext>
            </a:extLst>
          </p:cNvPr>
          <p:cNvSpPr>
            <a:spLocks noGrp="1"/>
          </p:cNvSpPr>
          <p:nvPr>
            <p:ph type="sldNum" sz="quarter" idx="4"/>
          </p:nvPr>
        </p:nvSpPr>
        <p:spPr/>
        <p:txBody>
          <a:bodyPr/>
          <a:lstStyle/>
          <a:p>
            <a:fld id="{99D2F82E-F9A2-43ED-826C-709C605B439A}" type="slidenum">
              <a:rPr kumimoji="1" lang="ja-JP" altLang="en-US" smtClean="0"/>
              <a:t>36</a:t>
            </a:fld>
            <a:endParaRPr kumimoji="1" lang="ja-JP" altLang="en-US"/>
          </a:p>
        </p:txBody>
      </p:sp>
    </p:spTree>
    <p:extLst>
      <p:ext uri="{BB962C8B-B14F-4D97-AF65-F5344CB8AC3E}">
        <p14:creationId xmlns:p14="http://schemas.microsoft.com/office/powerpoint/2010/main" val="134841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BCF042-20C8-3845-EFC0-89DC83951BAF}"/>
              </a:ext>
            </a:extLst>
          </p:cNvPr>
          <p:cNvSpPr>
            <a:spLocks noGrp="1"/>
          </p:cNvSpPr>
          <p:nvPr>
            <p:ph type="title"/>
          </p:nvPr>
        </p:nvSpPr>
        <p:spPr/>
        <p:txBody>
          <a:bodyPr/>
          <a:lstStyle/>
          <a:p>
            <a:r>
              <a:rPr kumimoji="1" lang="ja-JP" altLang="en-US" dirty="0"/>
              <a:t>検索精度向上の施策：シノニムマップ</a:t>
            </a:r>
          </a:p>
        </p:txBody>
      </p:sp>
      <p:sp>
        <p:nvSpPr>
          <p:cNvPr id="4" name="Text Placeholder 1">
            <a:extLst>
              <a:ext uri="{FF2B5EF4-FFF2-40B4-BE49-F238E27FC236}">
                <a16:creationId xmlns:a16="http://schemas.microsoft.com/office/drawing/2014/main" id="{49ED4A92-317D-1790-CEBA-469A727390FE}"/>
              </a:ext>
            </a:extLst>
          </p:cNvPr>
          <p:cNvSpPr txBox="1">
            <a:spLocks/>
          </p:cNvSpPr>
          <p:nvPr/>
        </p:nvSpPr>
        <p:spPr>
          <a:xfrm>
            <a:off x="590083" y="1296251"/>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marL="99598"/>
            <a:r>
              <a:rPr lang="ja-JP" altLang="en-US" sz="2800" dirty="0">
                <a:solidFill>
                  <a:schemeClr val="tx2"/>
                </a:solidFill>
              </a:rPr>
              <a:t>同義語、類義語展開などが実現可能</a:t>
            </a:r>
            <a:endParaRPr lang="en-US" altLang="ja-JP" sz="2800" dirty="0">
              <a:solidFill>
                <a:schemeClr val="tx2"/>
              </a:solidFill>
            </a:endParaRPr>
          </a:p>
          <a:p>
            <a:pPr marL="342900" lvl="1" indent="-342900">
              <a:buFont typeface="Arial" panose="020B0604020202020204" pitchFamily="34" charset="0"/>
              <a:buChar char="•"/>
            </a:pPr>
            <a:r>
              <a:rPr lang="ja-JP" altLang="en-US" sz="2400" dirty="0"/>
              <a:t>インデックスに対して設定することで、</a:t>
            </a:r>
            <a:r>
              <a:rPr lang="ja-JP" altLang="en-US" sz="2400" b="1" dirty="0">
                <a:solidFill>
                  <a:schemeClr val="tx2"/>
                </a:solidFill>
              </a:rPr>
              <a:t>クエリ実行時</a:t>
            </a:r>
            <a:r>
              <a:rPr lang="ja-JP" altLang="en-US" sz="2400" dirty="0"/>
              <a:t>の同義語展開が行われる</a:t>
            </a:r>
            <a:endParaRPr lang="en-US" altLang="ja-JP" sz="2400" dirty="0"/>
          </a:p>
        </p:txBody>
      </p:sp>
      <p:sp>
        <p:nvSpPr>
          <p:cNvPr id="5" name="AutoShape 2">
            <a:extLst>
              <a:ext uri="{FF2B5EF4-FFF2-40B4-BE49-F238E27FC236}">
                <a16:creationId xmlns:a16="http://schemas.microsoft.com/office/drawing/2014/main" id="{DF29C656-C628-F84F-7952-485C8DC0F27F}"/>
              </a:ext>
            </a:extLst>
          </p:cNvPr>
          <p:cNvSpPr>
            <a:spLocks noChangeArrowheads="1"/>
          </p:cNvSpPr>
          <p:nvPr/>
        </p:nvSpPr>
        <p:spPr bwMode="auto">
          <a:xfrm>
            <a:off x="5789621" y="5521857"/>
            <a:ext cx="1452325" cy="480222"/>
          </a:xfrm>
          <a:prstGeom prst="roundRect">
            <a:avLst>
              <a:gd name="adj" fmla="val 16667"/>
            </a:avLst>
          </a:prstGeom>
          <a:solidFill>
            <a:srgbClr val="FF3399"/>
          </a:solidFill>
          <a:ln>
            <a:noFill/>
          </a:ln>
          <a:effectLst/>
        </p:spPr>
        <p:txBody>
          <a:bodyPr anchor="ctr"/>
          <a:lstStyle/>
          <a:p>
            <a:pPr algn="ctr" defTabSz="896214">
              <a:defRPr/>
            </a:pPr>
            <a:r>
              <a:rPr lang="ja-JP" altLang="en-US" sz="1765" kern="0" dirty="0">
                <a:solidFill>
                  <a:schemeClr val="bg1"/>
                </a:solidFill>
              </a:rPr>
              <a:t>クエリ処理</a:t>
            </a:r>
            <a:endParaRPr lang="nb-NO" sz="1765" kern="0" dirty="0">
              <a:solidFill>
                <a:schemeClr val="bg1"/>
              </a:solidFill>
            </a:endParaRPr>
          </a:p>
        </p:txBody>
      </p:sp>
      <p:sp>
        <p:nvSpPr>
          <p:cNvPr id="6" name="Down Arrow 49">
            <a:extLst>
              <a:ext uri="{FF2B5EF4-FFF2-40B4-BE49-F238E27FC236}">
                <a16:creationId xmlns:a16="http://schemas.microsoft.com/office/drawing/2014/main" id="{536B8A4D-8443-D765-2588-6EDB62B5F530}"/>
              </a:ext>
            </a:extLst>
          </p:cNvPr>
          <p:cNvSpPr/>
          <p:nvPr/>
        </p:nvSpPr>
        <p:spPr bwMode="auto">
          <a:xfrm rot="5400000">
            <a:off x="4637664" y="5236590"/>
            <a:ext cx="512809" cy="931907"/>
          </a:xfrm>
          <a:prstGeom prst="downArrow">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7" name="Down Arrow 49">
            <a:extLst>
              <a:ext uri="{FF2B5EF4-FFF2-40B4-BE49-F238E27FC236}">
                <a16:creationId xmlns:a16="http://schemas.microsoft.com/office/drawing/2014/main" id="{D92ECA54-3925-CBCF-B06E-2E98BB81E22E}"/>
              </a:ext>
            </a:extLst>
          </p:cNvPr>
          <p:cNvSpPr/>
          <p:nvPr/>
        </p:nvSpPr>
        <p:spPr bwMode="auto">
          <a:xfrm rot="5400000">
            <a:off x="7830217" y="5174670"/>
            <a:ext cx="523625" cy="1044931"/>
          </a:xfrm>
          <a:prstGeom prst="downArrow">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cxnSp>
        <p:nvCxnSpPr>
          <p:cNvPr id="8" name="Connector: Curved 32">
            <a:extLst>
              <a:ext uri="{FF2B5EF4-FFF2-40B4-BE49-F238E27FC236}">
                <a16:creationId xmlns:a16="http://schemas.microsoft.com/office/drawing/2014/main" id="{DF5A21C9-CF31-9C4C-C715-19F1D5B510FD}"/>
              </a:ext>
            </a:extLst>
          </p:cNvPr>
          <p:cNvCxnSpPr>
            <a:cxnSpLocks/>
            <a:stCxn id="13" idx="2"/>
            <a:endCxn id="5" idx="1"/>
          </p:cNvCxnSpPr>
          <p:nvPr/>
        </p:nvCxnSpPr>
        <p:spPr>
          <a:xfrm rot="10800000" flipV="1">
            <a:off x="5789622" y="3961692"/>
            <a:ext cx="24010" cy="1800277"/>
          </a:xfrm>
          <a:prstGeom prst="curvedConnector3">
            <a:avLst>
              <a:gd name="adj1" fmla="val 2537222"/>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9" name="Connector: Curved 39">
            <a:extLst>
              <a:ext uri="{FF2B5EF4-FFF2-40B4-BE49-F238E27FC236}">
                <a16:creationId xmlns:a16="http://schemas.microsoft.com/office/drawing/2014/main" id="{1C1EF26C-1AC0-4AC8-D3F6-BBF7689D0ABF}"/>
              </a:ext>
            </a:extLst>
          </p:cNvPr>
          <p:cNvCxnSpPr>
            <a:stCxn id="5" idx="3"/>
            <a:endCxn id="13" idx="4"/>
          </p:cNvCxnSpPr>
          <p:nvPr/>
        </p:nvCxnSpPr>
        <p:spPr>
          <a:xfrm flipV="1">
            <a:off x="7241947" y="3961692"/>
            <a:ext cx="37381" cy="1800277"/>
          </a:xfrm>
          <a:prstGeom prst="curvedConnector3">
            <a:avLst>
              <a:gd name="adj1" fmla="val 1665393"/>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0" name="Text Box 31">
            <a:extLst>
              <a:ext uri="{FF2B5EF4-FFF2-40B4-BE49-F238E27FC236}">
                <a16:creationId xmlns:a16="http://schemas.microsoft.com/office/drawing/2014/main" id="{58E05243-30B4-A8DF-9201-820AE32129FA}"/>
              </a:ext>
            </a:extLst>
          </p:cNvPr>
          <p:cNvSpPr txBox="1">
            <a:spLocks noChangeArrowheads="1"/>
          </p:cNvSpPr>
          <p:nvPr/>
        </p:nvSpPr>
        <p:spPr bwMode="auto">
          <a:xfrm>
            <a:off x="7304017" y="4484036"/>
            <a:ext cx="1433504" cy="392245"/>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buFontTx/>
              <a:buNone/>
            </a:pPr>
            <a:r>
              <a:rPr lang="en-US" altLang="ja-JP" sz="1961" b="1" dirty="0">
                <a:solidFill>
                  <a:srgbClr val="000000"/>
                </a:solidFill>
                <a:cs typeface="Calibri" panose="020F0502020204030204" pitchFamily="34" charset="0"/>
              </a:rPr>
              <a:t>Microsoft</a:t>
            </a:r>
            <a:endParaRPr lang="ja-JP" altLang="en-US" sz="1961" b="1" dirty="0">
              <a:solidFill>
                <a:srgbClr val="000000"/>
              </a:solidFill>
              <a:cs typeface="Calibri" panose="020F0502020204030204" pitchFamily="34" charset="0"/>
            </a:endParaRPr>
          </a:p>
        </p:txBody>
      </p:sp>
      <p:sp>
        <p:nvSpPr>
          <p:cNvPr id="11" name="Rectangle 16">
            <a:extLst>
              <a:ext uri="{FF2B5EF4-FFF2-40B4-BE49-F238E27FC236}">
                <a16:creationId xmlns:a16="http://schemas.microsoft.com/office/drawing/2014/main" id="{31DD6117-3A05-E349-7BCF-A0ECD0DE6E04}"/>
              </a:ext>
            </a:extLst>
          </p:cNvPr>
          <p:cNvSpPr>
            <a:spLocks noChangeArrowheads="1"/>
          </p:cNvSpPr>
          <p:nvPr/>
        </p:nvSpPr>
        <p:spPr bwMode="auto">
          <a:xfrm>
            <a:off x="8769670" y="5266167"/>
            <a:ext cx="2450374" cy="73591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ja-JP" altLang="en-US" sz="1961" dirty="0">
                <a:solidFill>
                  <a:srgbClr val="000000"/>
                </a:solidFill>
              </a:rPr>
              <a:t>「</a:t>
            </a:r>
            <a:r>
              <a:rPr lang="en-US" altLang="ja-JP" sz="1961" dirty="0">
                <a:solidFill>
                  <a:srgbClr val="000000"/>
                </a:solidFill>
              </a:rPr>
              <a:t>Microsoft</a:t>
            </a:r>
            <a:r>
              <a:rPr lang="ja-JP" altLang="en-US" sz="1961" dirty="0">
                <a:solidFill>
                  <a:srgbClr val="000000"/>
                </a:solidFill>
              </a:rPr>
              <a:t>」で検索</a:t>
            </a:r>
            <a:endParaRPr lang="en-US" altLang="ja-JP" sz="1961" dirty="0">
              <a:solidFill>
                <a:srgbClr val="000000"/>
              </a:solidFill>
            </a:endParaRPr>
          </a:p>
        </p:txBody>
      </p:sp>
      <p:sp>
        <p:nvSpPr>
          <p:cNvPr id="12" name="円柱 3">
            <a:extLst>
              <a:ext uri="{FF2B5EF4-FFF2-40B4-BE49-F238E27FC236}">
                <a16:creationId xmlns:a16="http://schemas.microsoft.com/office/drawing/2014/main" id="{BEE1D855-A3FC-3D6F-987D-4A580D49C746}"/>
              </a:ext>
            </a:extLst>
          </p:cNvPr>
          <p:cNvSpPr/>
          <p:nvPr/>
        </p:nvSpPr>
        <p:spPr bwMode="auto">
          <a:xfrm>
            <a:off x="2601639" y="4643109"/>
            <a:ext cx="1465697" cy="139666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en-US" altLang="ja-JP" sz="1372" b="1" kern="0" dirty="0">
              <a:solidFill>
                <a:srgbClr val="000000"/>
              </a:solidFill>
              <a:cs typeface="Segoe UI" pitchFamily="34" charset="0"/>
            </a:endParaRPr>
          </a:p>
          <a:p>
            <a:pPr algn="ctr" defTabSz="914102" fontAlgn="base">
              <a:lnSpc>
                <a:spcPct val="90000"/>
              </a:lnSpc>
              <a:spcBef>
                <a:spcPct val="0"/>
              </a:spcBef>
              <a:spcAft>
                <a:spcPct val="0"/>
              </a:spcAft>
              <a:defRPr/>
            </a:pPr>
            <a:r>
              <a:rPr kumimoji="1" lang="ja-JP" altLang="en-US" sz="1372" b="1" kern="0" dirty="0">
                <a:solidFill>
                  <a:srgbClr val="000000"/>
                </a:solidFill>
                <a:cs typeface="Segoe UI" pitchFamily="34" charset="0"/>
              </a:rPr>
              <a:t>インデックス</a:t>
            </a:r>
          </a:p>
        </p:txBody>
      </p:sp>
      <p:sp>
        <p:nvSpPr>
          <p:cNvPr id="13" name="円柱 3">
            <a:extLst>
              <a:ext uri="{FF2B5EF4-FFF2-40B4-BE49-F238E27FC236}">
                <a16:creationId xmlns:a16="http://schemas.microsoft.com/office/drawing/2014/main" id="{1E47BEE2-2827-8C45-77EA-1BD0D760FAB0}"/>
              </a:ext>
            </a:extLst>
          </p:cNvPr>
          <p:cNvSpPr/>
          <p:nvPr/>
        </p:nvSpPr>
        <p:spPr bwMode="auto">
          <a:xfrm>
            <a:off x="5813631" y="3396015"/>
            <a:ext cx="1465697" cy="1131354"/>
          </a:xfrm>
          <a:prstGeom prst="can">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kumimoji="1" lang="en-US" altLang="ja-JP" sz="1372" b="1" kern="0" dirty="0">
                <a:solidFill>
                  <a:schemeClr val="bg1"/>
                </a:solidFill>
                <a:cs typeface="Segoe UI" pitchFamily="34" charset="0"/>
              </a:rPr>
              <a:t>Synonym</a:t>
            </a:r>
          </a:p>
          <a:p>
            <a:pPr algn="ctr" defTabSz="914102" fontAlgn="base">
              <a:lnSpc>
                <a:spcPct val="90000"/>
              </a:lnSpc>
              <a:spcBef>
                <a:spcPct val="0"/>
              </a:spcBef>
              <a:spcAft>
                <a:spcPct val="0"/>
              </a:spcAft>
              <a:defRPr/>
            </a:pPr>
            <a:r>
              <a:rPr kumimoji="1" lang="en-US" altLang="ja-JP" sz="1372" b="1" kern="0" dirty="0">
                <a:solidFill>
                  <a:schemeClr val="bg1"/>
                </a:solidFill>
                <a:cs typeface="Segoe UI" pitchFamily="34" charset="0"/>
              </a:rPr>
              <a:t>Maps</a:t>
            </a:r>
            <a:endParaRPr kumimoji="1" lang="ja-JP" altLang="en-US" sz="1372" b="1" kern="0" dirty="0">
              <a:solidFill>
                <a:schemeClr val="bg1"/>
              </a:solidFill>
              <a:cs typeface="Segoe UI" pitchFamily="34" charset="0"/>
            </a:endParaRPr>
          </a:p>
        </p:txBody>
      </p:sp>
      <p:sp>
        <p:nvSpPr>
          <p:cNvPr id="14" name="Text Box 31">
            <a:extLst>
              <a:ext uri="{FF2B5EF4-FFF2-40B4-BE49-F238E27FC236}">
                <a16:creationId xmlns:a16="http://schemas.microsoft.com/office/drawing/2014/main" id="{FC8F0C12-DF71-AC46-3D5E-9F93332E069D}"/>
              </a:ext>
            </a:extLst>
          </p:cNvPr>
          <p:cNvSpPr txBox="1">
            <a:spLocks noChangeArrowheads="1"/>
          </p:cNvSpPr>
          <p:nvPr/>
        </p:nvSpPr>
        <p:spPr bwMode="auto">
          <a:xfrm>
            <a:off x="4095499" y="4247815"/>
            <a:ext cx="2042266" cy="1056042"/>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None/>
            </a:pPr>
            <a:r>
              <a:rPr lang="en-US" altLang="ja-JP" sz="1568" b="1" dirty="0">
                <a:solidFill>
                  <a:srgbClr val="000000"/>
                </a:solidFill>
              </a:rPr>
              <a:t>Microsoft</a:t>
            </a:r>
          </a:p>
          <a:p>
            <a:pPr>
              <a:buFontTx/>
              <a:buNone/>
            </a:pPr>
            <a:r>
              <a:rPr lang="en-US" altLang="ja-JP" sz="1568" dirty="0">
                <a:solidFill>
                  <a:srgbClr val="000000"/>
                </a:solidFill>
              </a:rPr>
              <a:t>OR </a:t>
            </a:r>
            <a:r>
              <a:rPr lang="en-US" altLang="ja-JP" sz="1568" b="1" dirty="0">
                <a:solidFill>
                  <a:srgbClr val="000000"/>
                </a:solidFill>
              </a:rPr>
              <a:t>MSFT</a:t>
            </a:r>
          </a:p>
          <a:p>
            <a:pPr>
              <a:buFontTx/>
              <a:buNone/>
            </a:pPr>
            <a:r>
              <a:rPr lang="en-US" altLang="ja-JP" sz="1568" dirty="0">
                <a:solidFill>
                  <a:srgbClr val="000000"/>
                </a:solidFill>
              </a:rPr>
              <a:t>OR </a:t>
            </a:r>
            <a:r>
              <a:rPr lang="en-US" altLang="ja-JP" sz="1568" b="1" dirty="0">
                <a:solidFill>
                  <a:srgbClr val="000000"/>
                </a:solidFill>
              </a:rPr>
              <a:t>MS</a:t>
            </a:r>
          </a:p>
          <a:p>
            <a:pPr>
              <a:buFontTx/>
              <a:buNone/>
            </a:pPr>
            <a:r>
              <a:rPr lang="en-US" altLang="ja-JP" sz="1568" dirty="0">
                <a:solidFill>
                  <a:srgbClr val="000000"/>
                </a:solidFill>
              </a:rPr>
              <a:t>OR </a:t>
            </a:r>
            <a:r>
              <a:rPr lang="ja-JP" altLang="en-US" sz="1568" b="1" dirty="0">
                <a:solidFill>
                  <a:srgbClr val="000000"/>
                </a:solidFill>
              </a:rPr>
              <a:t>マイクロソフト</a:t>
            </a:r>
          </a:p>
        </p:txBody>
      </p:sp>
      <p:sp>
        <p:nvSpPr>
          <p:cNvPr id="15" name="テキスト ボックス 29">
            <a:extLst>
              <a:ext uri="{FF2B5EF4-FFF2-40B4-BE49-F238E27FC236}">
                <a16:creationId xmlns:a16="http://schemas.microsoft.com/office/drawing/2014/main" id="{16678EB8-7195-C0DF-529B-8333ED96FCFA}"/>
              </a:ext>
            </a:extLst>
          </p:cNvPr>
          <p:cNvSpPr txBox="1"/>
          <p:nvPr/>
        </p:nvSpPr>
        <p:spPr>
          <a:xfrm>
            <a:off x="7007041" y="2814909"/>
            <a:ext cx="4402543" cy="1110085"/>
          </a:xfrm>
          <a:prstGeom prst="rect">
            <a:avLst/>
          </a:prstGeom>
          <a:solidFill>
            <a:srgbClr val="D9D9D9"/>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1961" b="1" dirty="0">
                <a:solidFill>
                  <a:srgbClr val="000000"/>
                </a:solidFill>
                <a:cs typeface="Calibri" panose="020F0502020204030204" pitchFamily="34" charset="0"/>
              </a:rPr>
              <a:t>…</a:t>
            </a:r>
            <a:endParaRPr lang="en-US" sz="1961" b="1" dirty="0">
              <a:solidFill>
                <a:srgbClr val="000000"/>
              </a:solidFill>
              <a:cs typeface="Calibri" panose="020F0502020204030204" pitchFamily="34" charset="0"/>
            </a:endParaRPr>
          </a:p>
          <a:p>
            <a:pPr defTabSz="932293" fontAlgn="base">
              <a:lnSpc>
                <a:spcPct val="90000"/>
              </a:lnSpc>
              <a:spcBef>
                <a:spcPct val="0"/>
              </a:spcBef>
              <a:spcAft>
                <a:spcPct val="0"/>
              </a:spcAft>
            </a:pPr>
            <a:r>
              <a:rPr lang="en-US" sz="1961" b="1" dirty="0">
                <a:solidFill>
                  <a:srgbClr val="000000"/>
                </a:solidFill>
                <a:cs typeface="Calibri" panose="020F0502020204030204" pitchFamily="34" charset="0"/>
              </a:rPr>
              <a:t>Microsoft,</a:t>
            </a:r>
            <a:r>
              <a:rPr lang="ja-JP" altLang="en-US" sz="1961" b="1" dirty="0">
                <a:solidFill>
                  <a:srgbClr val="000000"/>
                </a:solidFill>
                <a:cs typeface="Calibri" panose="020F0502020204030204" pitchFamily="34" charset="0"/>
              </a:rPr>
              <a:t> </a:t>
            </a:r>
            <a:r>
              <a:rPr lang="en-US" altLang="ja-JP" sz="1961" b="1" dirty="0">
                <a:solidFill>
                  <a:srgbClr val="000000"/>
                </a:solidFill>
                <a:cs typeface="Calibri" panose="020F0502020204030204" pitchFamily="34" charset="0"/>
              </a:rPr>
              <a:t>MSFT, MS, </a:t>
            </a:r>
            <a:r>
              <a:rPr lang="ja-JP" altLang="en-US" sz="1961" b="1" dirty="0">
                <a:solidFill>
                  <a:srgbClr val="000000"/>
                </a:solidFill>
                <a:cs typeface="Calibri" panose="020F0502020204030204" pitchFamily="34" charset="0"/>
              </a:rPr>
              <a:t>マイクロソフト</a:t>
            </a:r>
            <a:endParaRPr lang="en-US" altLang="ja-JP" sz="1961" b="1" dirty="0">
              <a:solidFill>
                <a:srgbClr val="000000"/>
              </a:solidFill>
              <a:cs typeface="Calibri" panose="020F0502020204030204" pitchFamily="34" charset="0"/>
            </a:endParaRPr>
          </a:p>
          <a:p>
            <a:pPr defTabSz="932293" fontAlgn="base">
              <a:lnSpc>
                <a:spcPct val="90000"/>
              </a:lnSpc>
              <a:spcBef>
                <a:spcPct val="0"/>
              </a:spcBef>
              <a:spcAft>
                <a:spcPct val="0"/>
              </a:spcAft>
            </a:pPr>
            <a:r>
              <a:rPr lang="en-US" altLang="ja-JP" sz="1961" b="1" dirty="0">
                <a:solidFill>
                  <a:srgbClr val="000000"/>
                </a:solidFill>
                <a:cs typeface="Calibri" panose="020F0502020204030204" pitchFamily="34" charset="0"/>
              </a:rPr>
              <a:t>…</a:t>
            </a:r>
          </a:p>
        </p:txBody>
      </p:sp>
      <p:sp>
        <p:nvSpPr>
          <p:cNvPr id="16" name="Rounded Rectangle 19">
            <a:extLst>
              <a:ext uri="{FF2B5EF4-FFF2-40B4-BE49-F238E27FC236}">
                <a16:creationId xmlns:a16="http://schemas.microsoft.com/office/drawing/2014/main" id="{ADC6DFB8-F604-853E-7C50-B1670F652B0B}"/>
              </a:ext>
            </a:extLst>
          </p:cNvPr>
          <p:cNvSpPr/>
          <p:nvPr/>
        </p:nvSpPr>
        <p:spPr bwMode="auto">
          <a:xfrm>
            <a:off x="775851" y="3153856"/>
            <a:ext cx="3760453" cy="1008180"/>
          </a:xfrm>
          <a:prstGeom prst="roundRect">
            <a:avLst/>
          </a:prstGeom>
          <a:solidFill>
            <a:srgbClr val="107C1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ja-JP" altLang="en-US" sz="1765" dirty="0">
                <a:solidFill>
                  <a:schemeClr val="bg1"/>
                </a:solidFill>
              </a:rPr>
              <a:t>「</a:t>
            </a:r>
            <a:r>
              <a:rPr lang="en-US" altLang="ja-JP" sz="1765" dirty="0">
                <a:solidFill>
                  <a:schemeClr val="bg1"/>
                </a:solidFill>
              </a:rPr>
              <a:t>Microsoft</a:t>
            </a:r>
            <a:r>
              <a:rPr lang="ja-JP" altLang="en-US" sz="1765" dirty="0">
                <a:solidFill>
                  <a:schemeClr val="bg1"/>
                </a:solidFill>
              </a:rPr>
              <a:t>」でクエリを投げ</a:t>
            </a:r>
            <a:br>
              <a:rPr lang="en-US" altLang="ja-JP" sz="1765" dirty="0">
                <a:solidFill>
                  <a:schemeClr val="bg1"/>
                </a:solidFill>
              </a:rPr>
            </a:br>
            <a:r>
              <a:rPr lang="ja-JP" altLang="en-US" sz="1765" dirty="0">
                <a:solidFill>
                  <a:schemeClr val="bg1"/>
                </a:solidFill>
              </a:rPr>
              <a:t>「マイクロソフト」</a:t>
            </a:r>
            <a:r>
              <a:rPr lang="en-US" altLang="ja-JP" sz="1765" dirty="0">
                <a:solidFill>
                  <a:schemeClr val="bg1"/>
                </a:solidFill>
              </a:rPr>
              <a:t>,</a:t>
            </a:r>
            <a:r>
              <a:rPr lang="ja-JP" altLang="en-US" sz="1765" dirty="0">
                <a:solidFill>
                  <a:schemeClr val="bg1"/>
                </a:solidFill>
              </a:rPr>
              <a:t>「</a:t>
            </a:r>
            <a:r>
              <a:rPr lang="en-US" altLang="ja-JP" sz="1765" dirty="0">
                <a:solidFill>
                  <a:schemeClr val="bg1"/>
                </a:solidFill>
              </a:rPr>
              <a:t>MSFT</a:t>
            </a:r>
            <a:r>
              <a:rPr lang="ja-JP" altLang="en-US" sz="1765" dirty="0">
                <a:solidFill>
                  <a:schemeClr val="bg1"/>
                </a:solidFill>
              </a:rPr>
              <a:t>」</a:t>
            </a:r>
            <a:r>
              <a:rPr lang="en-US" altLang="ja-JP" sz="1765" dirty="0">
                <a:solidFill>
                  <a:schemeClr val="bg1"/>
                </a:solidFill>
              </a:rPr>
              <a:t>,</a:t>
            </a:r>
            <a:r>
              <a:rPr lang="ja-JP" altLang="en-US" sz="1765" dirty="0">
                <a:solidFill>
                  <a:schemeClr val="bg1"/>
                </a:solidFill>
              </a:rPr>
              <a:t>「</a:t>
            </a:r>
            <a:r>
              <a:rPr lang="en-US" altLang="ja-JP" sz="1765" dirty="0">
                <a:solidFill>
                  <a:schemeClr val="bg1"/>
                </a:solidFill>
              </a:rPr>
              <a:t>MS</a:t>
            </a:r>
            <a:r>
              <a:rPr lang="ja-JP" altLang="en-US" sz="1765" dirty="0">
                <a:solidFill>
                  <a:schemeClr val="bg1"/>
                </a:solidFill>
              </a:rPr>
              <a:t>」が</a:t>
            </a:r>
            <a:br>
              <a:rPr lang="en-US" altLang="ja-JP" sz="1765" dirty="0">
                <a:solidFill>
                  <a:schemeClr val="bg1"/>
                </a:solidFill>
              </a:rPr>
            </a:br>
            <a:r>
              <a:rPr lang="ja-JP" altLang="en-US" sz="1765" dirty="0">
                <a:solidFill>
                  <a:schemeClr val="bg1"/>
                </a:solidFill>
              </a:rPr>
              <a:t>含まれた文書もヒット</a:t>
            </a:r>
            <a:endParaRPr lang="en-US" altLang="ja-JP" sz="1765" dirty="0">
              <a:solidFill>
                <a:schemeClr val="bg1"/>
              </a:solidFill>
            </a:endParaRPr>
          </a:p>
        </p:txBody>
      </p:sp>
      <p:sp>
        <p:nvSpPr>
          <p:cNvPr id="17" name="Slide Number Placeholder 16">
            <a:extLst>
              <a:ext uri="{FF2B5EF4-FFF2-40B4-BE49-F238E27FC236}">
                <a16:creationId xmlns:a16="http://schemas.microsoft.com/office/drawing/2014/main" id="{2E86E02A-B54A-1DF0-2CD6-419483D4F88D}"/>
              </a:ext>
            </a:extLst>
          </p:cNvPr>
          <p:cNvSpPr>
            <a:spLocks noGrp="1"/>
          </p:cNvSpPr>
          <p:nvPr>
            <p:ph type="sldNum" sz="quarter" idx="4"/>
          </p:nvPr>
        </p:nvSpPr>
        <p:spPr/>
        <p:txBody>
          <a:bodyPr/>
          <a:lstStyle/>
          <a:p>
            <a:fld id="{99D2F82E-F9A2-43ED-826C-709C605B439A}" type="slidenum">
              <a:rPr kumimoji="1" lang="ja-JP" altLang="en-US" smtClean="0"/>
              <a:t>37</a:t>
            </a:fld>
            <a:endParaRPr kumimoji="1" lang="ja-JP" altLang="en-US"/>
          </a:p>
        </p:txBody>
      </p:sp>
    </p:spTree>
    <p:extLst>
      <p:ext uri="{BB962C8B-B14F-4D97-AF65-F5344CB8AC3E}">
        <p14:creationId xmlns:p14="http://schemas.microsoft.com/office/powerpoint/2010/main" val="674963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B22FF4-12A9-6A0A-63B6-C0F5661CE818}"/>
              </a:ext>
            </a:extLst>
          </p:cNvPr>
          <p:cNvSpPr>
            <a:spLocks noGrp="1"/>
          </p:cNvSpPr>
          <p:nvPr>
            <p:ph type="title"/>
          </p:nvPr>
        </p:nvSpPr>
        <p:spPr/>
        <p:txBody>
          <a:bodyPr/>
          <a:lstStyle/>
          <a:p>
            <a:r>
              <a:rPr kumimoji="1" lang="ja-JP" altLang="en-US" dirty="0"/>
              <a:t>シノニムマップの設定</a:t>
            </a:r>
          </a:p>
        </p:txBody>
      </p:sp>
      <p:sp>
        <p:nvSpPr>
          <p:cNvPr id="8" name="テキスト プレースホルダー 7">
            <a:extLst>
              <a:ext uri="{FF2B5EF4-FFF2-40B4-BE49-F238E27FC236}">
                <a16:creationId xmlns:a16="http://schemas.microsoft.com/office/drawing/2014/main" id="{DBEFBD07-7446-B768-47D5-E0A2ACAE561A}"/>
              </a:ext>
            </a:extLst>
          </p:cNvPr>
          <p:cNvSpPr>
            <a:spLocks noGrp="1"/>
          </p:cNvSpPr>
          <p:nvPr>
            <p:ph type="body" sz="quarter" idx="10"/>
          </p:nvPr>
        </p:nvSpPr>
        <p:spPr>
          <a:xfrm>
            <a:off x="269240" y="1401678"/>
            <a:ext cx="6756185" cy="3305550"/>
          </a:xfrm>
        </p:spPr>
        <p:txBody>
          <a:bodyPr>
            <a:normAutofit/>
          </a:bodyPr>
          <a:lstStyle/>
          <a:p>
            <a:pPr marL="571500" indent="-571500">
              <a:buFont typeface="Arial" panose="020B0604020202020204" pitchFamily="34" charset="0"/>
              <a:buChar char="•"/>
            </a:pPr>
            <a:r>
              <a:rPr lang="en-US" altLang="ja-JP" sz="2400" dirty="0"/>
              <a:t>A, B =&gt; C</a:t>
            </a:r>
            <a:r>
              <a:rPr lang="ja-JP" altLang="en-US" sz="2400" dirty="0"/>
              <a:t>：</a:t>
            </a:r>
            <a:r>
              <a:rPr lang="en-US" altLang="ja-JP" sz="2400" dirty="0"/>
              <a:t>A</a:t>
            </a:r>
            <a:r>
              <a:rPr lang="ja-JP" altLang="en-US" sz="2400" dirty="0"/>
              <a:t>、</a:t>
            </a:r>
            <a:r>
              <a:rPr lang="en-US" altLang="ja-JP" sz="2400" dirty="0"/>
              <a:t>B</a:t>
            </a:r>
            <a:r>
              <a:rPr lang="ja-JP" altLang="en-US" sz="2400" dirty="0"/>
              <a:t>は</a:t>
            </a:r>
            <a:r>
              <a:rPr lang="en-US" altLang="ja-JP" sz="2400" dirty="0"/>
              <a:t>C</a:t>
            </a:r>
            <a:r>
              <a:rPr lang="ja-JP" altLang="en-US" sz="2400" dirty="0"/>
              <a:t>に置き換えて展開</a:t>
            </a: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r>
              <a:rPr lang="en-US" altLang="ja-JP" sz="2400" dirty="0"/>
              <a:t>A, B, C</a:t>
            </a:r>
            <a:r>
              <a:rPr lang="ja-JP" altLang="en-US" sz="2400" dirty="0"/>
              <a:t>：すべて均等に置き換え ＋ 展開</a:t>
            </a: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r>
              <a:rPr lang="en-US" altLang="ja-JP" sz="2400" dirty="0"/>
              <a:t>A=&gt;B, A=&gt;C</a:t>
            </a:r>
            <a:r>
              <a:rPr lang="ja-JP" altLang="en-US" sz="2400" dirty="0"/>
              <a:t>：マージして展開 </a:t>
            </a:r>
          </a:p>
        </p:txBody>
      </p:sp>
      <p:sp>
        <p:nvSpPr>
          <p:cNvPr id="7" name="テキスト ボックス 6">
            <a:extLst>
              <a:ext uri="{FF2B5EF4-FFF2-40B4-BE49-F238E27FC236}">
                <a16:creationId xmlns:a16="http://schemas.microsoft.com/office/drawing/2014/main" id="{C43ABB70-A26B-9633-48BA-7A88434805FB}"/>
              </a:ext>
            </a:extLst>
          </p:cNvPr>
          <p:cNvSpPr txBox="1"/>
          <p:nvPr/>
        </p:nvSpPr>
        <p:spPr>
          <a:xfrm>
            <a:off x="360609" y="6085268"/>
            <a:ext cx="7598106" cy="5724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000" dirty="0">
                <a:gradFill>
                  <a:gsLst>
                    <a:gs pos="2917">
                      <a:schemeClr val="tx1"/>
                    </a:gs>
                    <a:gs pos="30000">
                      <a:schemeClr val="tx1"/>
                    </a:gs>
                  </a:gsLst>
                  <a:lin ang="5400000" scaled="0"/>
                </a:gradFill>
              </a:rPr>
              <a:t>https://</a:t>
            </a:r>
            <a:r>
              <a:rPr kumimoji="1" lang="en-US" altLang="ja-JP" sz="2000" dirty="0" err="1">
                <a:gradFill>
                  <a:gsLst>
                    <a:gs pos="2917">
                      <a:schemeClr val="tx1"/>
                    </a:gs>
                    <a:gs pos="30000">
                      <a:schemeClr val="tx1"/>
                    </a:gs>
                  </a:gsLst>
                  <a:lin ang="5400000" scaled="0"/>
                </a:gradFill>
              </a:rPr>
              <a:t>learn.microsoft.com</a:t>
            </a:r>
            <a:r>
              <a:rPr kumimoji="1" lang="en-US" altLang="ja-JP" sz="2000" dirty="0">
                <a:gradFill>
                  <a:gsLst>
                    <a:gs pos="2917">
                      <a:schemeClr val="tx1"/>
                    </a:gs>
                    <a:gs pos="30000">
                      <a:schemeClr val="tx1"/>
                    </a:gs>
                  </a:gsLst>
                  <a:lin ang="5400000" scaled="0"/>
                </a:gradFill>
              </a:rPr>
              <a:t>/ja-</a:t>
            </a:r>
            <a:r>
              <a:rPr kumimoji="1" lang="en-US" altLang="ja-JP" sz="2000" dirty="0" err="1">
                <a:gradFill>
                  <a:gsLst>
                    <a:gs pos="2917">
                      <a:schemeClr val="tx1"/>
                    </a:gs>
                    <a:gs pos="30000">
                      <a:schemeClr val="tx1"/>
                    </a:gs>
                  </a:gsLst>
                  <a:lin ang="5400000" scaled="0"/>
                </a:gradFill>
              </a:rPr>
              <a:t>jp</a:t>
            </a:r>
            <a:r>
              <a:rPr kumimoji="1" lang="en-US" altLang="ja-JP" sz="2000" dirty="0">
                <a:gradFill>
                  <a:gsLst>
                    <a:gs pos="2917">
                      <a:schemeClr val="tx1"/>
                    </a:gs>
                    <a:gs pos="30000">
                      <a:schemeClr val="tx1"/>
                    </a:gs>
                  </a:gsLst>
                  <a:lin ang="5400000" scaled="0"/>
                </a:gradFill>
              </a:rPr>
              <a:t>/azure/search/search-synonyms</a:t>
            </a:r>
            <a:endParaRPr kumimoji="1" lang="ja-JP" altLang="en-US" sz="2000" dirty="0" err="1">
              <a:gradFill>
                <a:gsLst>
                  <a:gs pos="2917">
                    <a:schemeClr val="tx1"/>
                  </a:gs>
                  <a:gs pos="30000">
                    <a:schemeClr val="tx1"/>
                  </a:gs>
                </a:gsLst>
                <a:lin ang="5400000" scaled="0"/>
              </a:gradFill>
            </a:endParaRPr>
          </a:p>
        </p:txBody>
      </p:sp>
      <p:sp>
        <p:nvSpPr>
          <p:cNvPr id="10" name="テキスト ボックス 29">
            <a:extLst>
              <a:ext uri="{FF2B5EF4-FFF2-40B4-BE49-F238E27FC236}">
                <a16:creationId xmlns:a16="http://schemas.microsoft.com/office/drawing/2014/main" id="{1A17A510-2405-9545-0B9F-99269125B1D3}"/>
              </a:ext>
            </a:extLst>
          </p:cNvPr>
          <p:cNvSpPr txBox="1"/>
          <p:nvPr/>
        </p:nvSpPr>
        <p:spPr>
          <a:xfrm>
            <a:off x="975282" y="1985081"/>
            <a:ext cx="4087080" cy="580076"/>
          </a:xfrm>
          <a:prstGeom prst="rect">
            <a:avLst/>
          </a:prstGeom>
          <a:solidFill>
            <a:schemeClr val="accent5">
              <a:lumMod val="40000"/>
              <a:lumOff val="60000"/>
            </a:schemeClr>
          </a:solidFill>
          <a:ln>
            <a:noFill/>
          </a:ln>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err="1">
                <a:cs typeface="Calibri" panose="020F0502020204030204" pitchFamily="34" charset="0"/>
              </a:rPr>
              <a:t>i</a:t>
            </a:r>
            <a:r>
              <a:rPr lang="en-US" altLang="ja-JP" sz="2000" b="1" dirty="0">
                <a:cs typeface="Calibri" panose="020F0502020204030204" pitchFamily="34" charset="0"/>
              </a:rPr>
              <a:t>-pod, </a:t>
            </a:r>
            <a:r>
              <a:rPr lang="en-US" altLang="ja-JP" sz="2000" b="1" dirty="0" err="1">
                <a:cs typeface="Calibri" panose="020F0502020204030204" pitchFamily="34" charset="0"/>
              </a:rPr>
              <a:t>i</a:t>
            </a:r>
            <a:r>
              <a:rPr lang="en-US" altLang="ja-JP" sz="2000" b="1" dirty="0">
                <a:cs typeface="Calibri" panose="020F0502020204030204" pitchFamily="34" charset="0"/>
              </a:rPr>
              <a:t> pod =&gt; </a:t>
            </a:r>
            <a:r>
              <a:rPr lang="en-US" altLang="ja-JP" sz="2000" b="1" dirty="0" err="1">
                <a:cs typeface="Calibri" panose="020F0502020204030204" pitchFamily="34" charset="0"/>
              </a:rPr>
              <a:t>ipod</a:t>
            </a:r>
            <a:endParaRPr lang="en-US" sz="2800" b="1" dirty="0">
              <a:solidFill>
                <a:srgbClr val="008000"/>
              </a:solidFill>
              <a:cs typeface="Calibri" panose="020F0502020204030204" pitchFamily="34" charset="0"/>
            </a:endParaRPr>
          </a:p>
        </p:txBody>
      </p:sp>
      <p:sp>
        <p:nvSpPr>
          <p:cNvPr id="12" name="テキスト ボックス 29">
            <a:extLst>
              <a:ext uri="{FF2B5EF4-FFF2-40B4-BE49-F238E27FC236}">
                <a16:creationId xmlns:a16="http://schemas.microsoft.com/office/drawing/2014/main" id="{76B3DB37-C679-A6A3-B1DB-00CBE4304B21}"/>
              </a:ext>
            </a:extLst>
          </p:cNvPr>
          <p:cNvSpPr txBox="1"/>
          <p:nvPr/>
        </p:nvSpPr>
        <p:spPr>
          <a:xfrm>
            <a:off x="924120" y="3148560"/>
            <a:ext cx="4087081" cy="572383"/>
          </a:xfrm>
          <a:prstGeom prst="rect">
            <a:avLst/>
          </a:prstGeom>
          <a:solidFill>
            <a:schemeClr val="accent5">
              <a:lumMod val="40000"/>
              <a:lumOff val="60000"/>
            </a:schemeClr>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err="1">
                <a:cs typeface="Calibri" panose="020F0502020204030204" pitchFamily="34" charset="0"/>
              </a:rPr>
              <a:t>i</a:t>
            </a:r>
            <a:r>
              <a:rPr lang="en-US" altLang="ja-JP" sz="2000" b="1" dirty="0">
                <a:cs typeface="Calibri" panose="020F0502020204030204" pitchFamily="34" charset="0"/>
              </a:rPr>
              <a:t>-pod, </a:t>
            </a:r>
            <a:r>
              <a:rPr lang="en-US" altLang="ja-JP" sz="2000" b="1" dirty="0" err="1">
                <a:cs typeface="Calibri" panose="020F0502020204030204" pitchFamily="34" charset="0"/>
              </a:rPr>
              <a:t>i</a:t>
            </a:r>
            <a:r>
              <a:rPr lang="en-US" altLang="ja-JP" sz="2000" b="1" dirty="0">
                <a:cs typeface="Calibri" panose="020F0502020204030204" pitchFamily="34" charset="0"/>
              </a:rPr>
              <a:t> pod, </a:t>
            </a:r>
            <a:r>
              <a:rPr lang="en-US" altLang="ja-JP" sz="2000" b="1" dirty="0" err="1">
                <a:cs typeface="Calibri" panose="020F0502020204030204" pitchFamily="34" charset="0"/>
              </a:rPr>
              <a:t>ipod</a:t>
            </a:r>
            <a:endParaRPr lang="en-US" sz="2800" b="1" dirty="0">
              <a:solidFill>
                <a:srgbClr val="008000"/>
              </a:solidFill>
              <a:cs typeface="Calibri" panose="020F0502020204030204" pitchFamily="34" charset="0"/>
            </a:endParaRPr>
          </a:p>
        </p:txBody>
      </p:sp>
      <p:sp>
        <p:nvSpPr>
          <p:cNvPr id="14" name="テキスト ボックス 29">
            <a:extLst>
              <a:ext uri="{FF2B5EF4-FFF2-40B4-BE49-F238E27FC236}">
                <a16:creationId xmlns:a16="http://schemas.microsoft.com/office/drawing/2014/main" id="{1F1B7E39-5D0F-6DDB-E78B-4CBDA03C9756}"/>
              </a:ext>
            </a:extLst>
          </p:cNvPr>
          <p:cNvSpPr txBox="1"/>
          <p:nvPr/>
        </p:nvSpPr>
        <p:spPr>
          <a:xfrm>
            <a:off x="909967" y="4384932"/>
            <a:ext cx="2337326" cy="860370"/>
          </a:xfrm>
          <a:prstGeom prst="rect">
            <a:avLst/>
          </a:prstGeom>
          <a:solidFill>
            <a:schemeClr val="accent5">
              <a:lumMod val="40000"/>
              <a:lumOff val="60000"/>
            </a:schemeClr>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a:cs typeface="Calibri" panose="020F0502020204030204" pitchFamily="34" charset="0"/>
              </a:rPr>
              <a:t>foo =&gt; foo, bar</a:t>
            </a:r>
            <a:br>
              <a:rPr lang="en-US" altLang="ja-JP" sz="2000" b="1" dirty="0">
                <a:cs typeface="Calibri" panose="020F0502020204030204" pitchFamily="34" charset="0"/>
              </a:rPr>
            </a:br>
            <a:r>
              <a:rPr lang="en-US" altLang="ja-JP" sz="2000" b="1" dirty="0">
                <a:cs typeface="Calibri" panose="020F0502020204030204" pitchFamily="34" charset="0"/>
              </a:rPr>
              <a:t>foo =&gt; </a:t>
            </a:r>
            <a:r>
              <a:rPr lang="en-US" altLang="ja-JP" sz="2000" b="1" dirty="0" err="1">
                <a:cs typeface="Calibri" panose="020F0502020204030204" pitchFamily="34" charset="0"/>
              </a:rPr>
              <a:t>baz</a:t>
            </a:r>
            <a:endParaRPr lang="en-US" altLang="ja-JP" sz="2000" b="1" dirty="0">
              <a:cs typeface="Calibri" panose="020F0502020204030204" pitchFamily="34" charset="0"/>
            </a:endParaRPr>
          </a:p>
        </p:txBody>
      </p:sp>
      <p:sp>
        <p:nvSpPr>
          <p:cNvPr id="16" name="テキスト ボックス 29">
            <a:extLst>
              <a:ext uri="{FF2B5EF4-FFF2-40B4-BE49-F238E27FC236}">
                <a16:creationId xmlns:a16="http://schemas.microsoft.com/office/drawing/2014/main" id="{D232ECB5-E494-EDB6-E72B-02B278454EB8}"/>
              </a:ext>
            </a:extLst>
          </p:cNvPr>
          <p:cNvSpPr txBox="1"/>
          <p:nvPr/>
        </p:nvSpPr>
        <p:spPr>
          <a:xfrm>
            <a:off x="3888020" y="4528753"/>
            <a:ext cx="2868155" cy="572383"/>
          </a:xfrm>
          <a:prstGeom prst="rect">
            <a:avLst/>
          </a:prstGeom>
          <a:solidFill>
            <a:schemeClr val="accent5">
              <a:lumMod val="40000"/>
              <a:lumOff val="60000"/>
            </a:schemeClr>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a:cs typeface="Calibri" panose="020F0502020204030204" pitchFamily="34" charset="0"/>
              </a:rPr>
              <a:t>foo =&gt; foo, bar, </a:t>
            </a:r>
            <a:r>
              <a:rPr lang="en-US" altLang="ja-JP" sz="2000" b="1" dirty="0" err="1">
                <a:cs typeface="Calibri" panose="020F0502020204030204" pitchFamily="34" charset="0"/>
              </a:rPr>
              <a:t>baz</a:t>
            </a:r>
            <a:endParaRPr lang="en-US" altLang="ja-JP" sz="2000" b="1" dirty="0">
              <a:cs typeface="Calibri" panose="020F0502020204030204" pitchFamily="34" charset="0"/>
            </a:endParaRPr>
          </a:p>
        </p:txBody>
      </p:sp>
      <p:cxnSp>
        <p:nvCxnSpPr>
          <p:cNvPr id="18" name="直線矢印コネクタ 17">
            <a:extLst>
              <a:ext uri="{FF2B5EF4-FFF2-40B4-BE49-F238E27FC236}">
                <a16:creationId xmlns:a16="http://schemas.microsoft.com/office/drawing/2014/main" id="{CE8EBB36-7288-187C-C56C-6C83F319C42F}"/>
              </a:ext>
            </a:extLst>
          </p:cNvPr>
          <p:cNvCxnSpPr>
            <a:stCxn id="14" idx="3"/>
            <a:endCxn id="16" idx="1"/>
          </p:cNvCxnSpPr>
          <p:nvPr/>
        </p:nvCxnSpPr>
        <p:spPr>
          <a:xfrm flipV="1">
            <a:off x="3247293" y="4814945"/>
            <a:ext cx="640727" cy="17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2470B77-F663-40C9-F2F5-53C6E182572F}"/>
              </a:ext>
            </a:extLst>
          </p:cNvPr>
          <p:cNvSpPr>
            <a:spLocks noGrp="1"/>
          </p:cNvSpPr>
          <p:nvPr>
            <p:ph type="sldNum" sz="quarter" idx="4"/>
          </p:nvPr>
        </p:nvSpPr>
        <p:spPr/>
        <p:txBody>
          <a:bodyPr/>
          <a:lstStyle/>
          <a:p>
            <a:fld id="{99D2F82E-F9A2-43ED-826C-709C605B439A}" type="slidenum">
              <a:rPr kumimoji="1" lang="ja-JP" altLang="en-US" smtClean="0"/>
              <a:t>38</a:t>
            </a:fld>
            <a:endParaRPr kumimoji="1" lang="ja-JP" altLang="en-US"/>
          </a:p>
        </p:txBody>
      </p:sp>
    </p:spTree>
    <p:extLst>
      <p:ext uri="{BB962C8B-B14F-4D97-AF65-F5344CB8AC3E}">
        <p14:creationId xmlns:p14="http://schemas.microsoft.com/office/powerpoint/2010/main" val="29803263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EFDAC9-77D6-4043-14A5-DEB1643670C7}"/>
              </a:ext>
            </a:extLst>
          </p:cNvPr>
          <p:cNvSpPr>
            <a:spLocks noGrp="1"/>
          </p:cNvSpPr>
          <p:nvPr>
            <p:ph type="title"/>
          </p:nvPr>
        </p:nvSpPr>
        <p:spPr/>
        <p:txBody>
          <a:bodyPr/>
          <a:lstStyle/>
          <a:p>
            <a:r>
              <a:rPr kumimoji="1" lang="ja-JP" altLang="en-US" dirty="0"/>
              <a:t>精度向上の施策：ランキングとスコアリングプロファイル</a:t>
            </a:r>
          </a:p>
        </p:txBody>
      </p:sp>
      <p:sp>
        <p:nvSpPr>
          <p:cNvPr id="4" name="Rectangle 35">
            <a:extLst>
              <a:ext uri="{FF2B5EF4-FFF2-40B4-BE49-F238E27FC236}">
                <a16:creationId xmlns:a16="http://schemas.microsoft.com/office/drawing/2014/main" id="{0FEFD835-087A-7E89-9B38-79E01C98D765}"/>
              </a:ext>
            </a:extLst>
          </p:cNvPr>
          <p:cNvSpPr/>
          <p:nvPr/>
        </p:nvSpPr>
        <p:spPr bwMode="auto">
          <a:xfrm>
            <a:off x="896955" y="3035951"/>
            <a:ext cx="1729716" cy="1402418"/>
          </a:xfrm>
          <a:prstGeom prst="rect">
            <a:avLst/>
          </a:prstGeom>
          <a:solidFill>
            <a:srgbClr val="004B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dirty="0" err="1">
              <a:gradFill>
                <a:gsLst>
                  <a:gs pos="0">
                    <a:srgbClr val="FFFFFF"/>
                  </a:gs>
                  <a:gs pos="100000">
                    <a:srgbClr val="FFFFFF"/>
                  </a:gs>
                </a:gsLst>
                <a:lin ang="5400000" scaled="0"/>
              </a:gradFill>
              <a:cs typeface="Segoe UI" pitchFamily="34" charset="0"/>
            </a:endParaRPr>
          </a:p>
        </p:txBody>
      </p:sp>
      <p:sp>
        <p:nvSpPr>
          <p:cNvPr id="5" name="Text Placeholder 2">
            <a:extLst>
              <a:ext uri="{FF2B5EF4-FFF2-40B4-BE49-F238E27FC236}">
                <a16:creationId xmlns:a16="http://schemas.microsoft.com/office/drawing/2014/main" id="{792659BB-AD83-091B-918E-30C31FACDBAD}"/>
              </a:ext>
            </a:extLst>
          </p:cNvPr>
          <p:cNvSpPr txBox="1">
            <a:spLocks/>
          </p:cNvSpPr>
          <p:nvPr/>
        </p:nvSpPr>
        <p:spPr>
          <a:xfrm>
            <a:off x="499932" y="1399281"/>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marL="560241" indent="-560241">
              <a:buFont typeface="Arial" pitchFamily="34" charset="0"/>
              <a:buChar char="•"/>
            </a:pPr>
            <a:r>
              <a:rPr lang="ja-JP" altLang="en-US" sz="2800" dirty="0">
                <a:latin typeface="+mn-lt"/>
              </a:rPr>
              <a:t>クエリに対する関連性の数値化</a:t>
            </a:r>
            <a:br>
              <a:rPr lang="en-US" altLang="ja-JP" sz="2800" dirty="0">
                <a:latin typeface="+mn-lt"/>
              </a:rPr>
            </a:br>
            <a:r>
              <a:rPr lang="ja-JP" altLang="en-US" sz="2800" dirty="0">
                <a:latin typeface="+mn-lt"/>
              </a:rPr>
              <a:t>＝</a:t>
            </a:r>
            <a:r>
              <a:rPr lang="ja-JP" altLang="en-US" sz="2800" b="1" dirty="0">
                <a:latin typeface="+mn-lt"/>
              </a:rPr>
              <a:t>スコアリング</a:t>
            </a:r>
            <a:endParaRPr lang="en-US" altLang="ja-JP" sz="2800" b="1" dirty="0">
              <a:latin typeface="+mn-lt"/>
            </a:endParaRPr>
          </a:p>
        </p:txBody>
      </p:sp>
      <p:sp>
        <p:nvSpPr>
          <p:cNvPr id="6" name="テキスト ボックス 23">
            <a:extLst>
              <a:ext uri="{FF2B5EF4-FFF2-40B4-BE49-F238E27FC236}">
                <a16:creationId xmlns:a16="http://schemas.microsoft.com/office/drawing/2014/main" id="{FCB06A71-52B0-4A84-7C27-9D6CC45B1D5E}"/>
              </a:ext>
            </a:extLst>
          </p:cNvPr>
          <p:cNvSpPr txBox="1"/>
          <p:nvPr/>
        </p:nvSpPr>
        <p:spPr>
          <a:xfrm>
            <a:off x="1155069" y="3181387"/>
            <a:ext cx="1621103" cy="1043280"/>
          </a:xfrm>
          <a:prstGeom prst="rect">
            <a:avLst/>
          </a:prstGeom>
          <a:noFill/>
        </p:spPr>
        <p:txBody>
          <a:bodyPr wrap="square" lIns="182828" tIns="146263" rIns="182828" bIns="146263" rtlCol="0">
            <a:spAutoFit/>
          </a:bodyPr>
          <a:lstStyle/>
          <a:p>
            <a:pPr>
              <a:lnSpc>
                <a:spcPct val="90000"/>
              </a:lnSpc>
            </a:pPr>
            <a:r>
              <a:rPr lang="en-US" altLang="ja-JP" b="1" dirty="0">
                <a:solidFill>
                  <a:schemeClr val="bg1"/>
                </a:solidFill>
              </a:rPr>
              <a:t>TF-IDF</a:t>
            </a:r>
          </a:p>
          <a:p>
            <a:pPr>
              <a:lnSpc>
                <a:spcPct val="90000"/>
              </a:lnSpc>
            </a:pPr>
            <a:r>
              <a:rPr lang="ja-JP" altLang="en-US" b="1" dirty="0">
                <a:solidFill>
                  <a:schemeClr val="bg1"/>
                </a:solidFill>
              </a:rPr>
              <a:t>ベース</a:t>
            </a:r>
            <a:endParaRPr lang="en-US" altLang="ja-JP" b="1" dirty="0">
              <a:solidFill>
                <a:schemeClr val="bg1"/>
              </a:solidFill>
            </a:endParaRPr>
          </a:p>
          <a:p>
            <a:pPr>
              <a:lnSpc>
                <a:spcPct val="90000"/>
              </a:lnSpc>
            </a:pPr>
            <a:r>
              <a:rPr lang="ja-JP" altLang="en-US" b="1" dirty="0">
                <a:solidFill>
                  <a:schemeClr val="bg1"/>
                </a:solidFill>
              </a:rPr>
              <a:t>のスコア</a:t>
            </a:r>
            <a:endParaRPr lang="en-US" altLang="ja-JP" b="1" dirty="0">
              <a:solidFill>
                <a:schemeClr val="bg1"/>
              </a:solidFill>
            </a:endParaRPr>
          </a:p>
        </p:txBody>
      </p:sp>
      <p:sp>
        <p:nvSpPr>
          <p:cNvPr id="7" name="Plus 16">
            <a:extLst>
              <a:ext uri="{FF2B5EF4-FFF2-40B4-BE49-F238E27FC236}">
                <a16:creationId xmlns:a16="http://schemas.microsoft.com/office/drawing/2014/main" id="{D72C775F-C095-9920-2755-04576C8B7CE5}"/>
              </a:ext>
            </a:extLst>
          </p:cNvPr>
          <p:cNvSpPr/>
          <p:nvPr/>
        </p:nvSpPr>
        <p:spPr bwMode="auto">
          <a:xfrm rot="2492232">
            <a:off x="2688624" y="3187362"/>
            <a:ext cx="745392" cy="738964"/>
          </a:xfrm>
          <a:prstGeom prst="mathPlus">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dirty="0" err="1">
              <a:gradFill>
                <a:gsLst>
                  <a:gs pos="0">
                    <a:srgbClr val="FFFFFF"/>
                  </a:gs>
                  <a:gs pos="100000">
                    <a:srgbClr val="FFFFFF"/>
                  </a:gs>
                </a:gsLst>
                <a:lin ang="5400000" scaled="0"/>
              </a:gradFill>
              <a:cs typeface="Segoe UI" pitchFamily="34" charset="0"/>
            </a:endParaRPr>
          </a:p>
        </p:txBody>
      </p:sp>
      <p:sp>
        <p:nvSpPr>
          <p:cNvPr id="8" name="Equal 17">
            <a:extLst>
              <a:ext uri="{FF2B5EF4-FFF2-40B4-BE49-F238E27FC236}">
                <a16:creationId xmlns:a16="http://schemas.microsoft.com/office/drawing/2014/main" id="{5DADADC8-384B-E081-EB6B-9C56B4BC60D9}"/>
              </a:ext>
            </a:extLst>
          </p:cNvPr>
          <p:cNvSpPr/>
          <p:nvPr/>
        </p:nvSpPr>
        <p:spPr bwMode="auto">
          <a:xfrm>
            <a:off x="5405255" y="3310403"/>
            <a:ext cx="638989" cy="523437"/>
          </a:xfrm>
          <a:prstGeom prst="mathEqual">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dirty="0" err="1">
              <a:gradFill>
                <a:gsLst>
                  <a:gs pos="0">
                    <a:srgbClr val="FFFFFF"/>
                  </a:gs>
                  <a:gs pos="100000">
                    <a:srgbClr val="FFFFFF"/>
                  </a:gs>
                </a:gsLst>
                <a:lin ang="5400000" scaled="0"/>
              </a:gradFill>
              <a:cs typeface="Segoe UI" pitchFamily="34" charset="0"/>
            </a:endParaRPr>
          </a:p>
        </p:txBody>
      </p:sp>
      <p:sp>
        <p:nvSpPr>
          <p:cNvPr id="9" name="Rectangle 36">
            <a:extLst>
              <a:ext uri="{FF2B5EF4-FFF2-40B4-BE49-F238E27FC236}">
                <a16:creationId xmlns:a16="http://schemas.microsoft.com/office/drawing/2014/main" id="{2801834F-D655-3A47-9E88-A42CFCCB7109}"/>
              </a:ext>
            </a:extLst>
          </p:cNvPr>
          <p:cNvSpPr/>
          <p:nvPr/>
        </p:nvSpPr>
        <p:spPr bwMode="auto">
          <a:xfrm>
            <a:off x="3499442" y="3035950"/>
            <a:ext cx="1703655" cy="1402420"/>
          </a:xfrm>
          <a:prstGeom prst="rect">
            <a:avLst/>
          </a:prstGeom>
          <a:solidFill>
            <a:srgbClr val="FF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dirty="0" err="1">
              <a:gradFill>
                <a:gsLst>
                  <a:gs pos="0">
                    <a:srgbClr val="FFFFFF"/>
                  </a:gs>
                  <a:gs pos="100000">
                    <a:srgbClr val="FFFFFF"/>
                  </a:gs>
                </a:gsLst>
                <a:lin ang="5400000" scaled="0"/>
              </a:gradFill>
              <a:cs typeface="Segoe UI" pitchFamily="34" charset="0"/>
            </a:endParaRPr>
          </a:p>
        </p:txBody>
      </p:sp>
      <p:sp>
        <p:nvSpPr>
          <p:cNvPr id="10" name="テキスト ボックス 69">
            <a:extLst>
              <a:ext uri="{FF2B5EF4-FFF2-40B4-BE49-F238E27FC236}">
                <a16:creationId xmlns:a16="http://schemas.microsoft.com/office/drawing/2014/main" id="{D20B4470-5CF2-A98A-DB02-BF2D0453090B}"/>
              </a:ext>
            </a:extLst>
          </p:cNvPr>
          <p:cNvSpPr txBox="1"/>
          <p:nvPr/>
        </p:nvSpPr>
        <p:spPr>
          <a:xfrm>
            <a:off x="3414665" y="3206640"/>
            <a:ext cx="1934359" cy="960180"/>
          </a:xfrm>
          <a:prstGeom prst="rect">
            <a:avLst/>
          </a:prstGeom>
          <a:noFill/>
        </p:spPr>
        <p:txBody>
          <a:bodyPr wrap="square" lIns="182828" tIns="146263" rIns="182828" bIns="146263" rtlCol="0">
            <a:spAutoFit/>
          </a:bodyPr>
          <a:lstStyle/>
          <a:p>
            <a:pPr>
              <a:lnSpc>
                <a:spcPct val="90000"/>
              </a:lnSpc>
            </a:pPr>
            <a:r>
              <a:rPr lang="ja-JP" altLang="en-US" sz="1600" b="1" dirty="0">
                <a:solidFill>
                  <a:schemeClr val="bg1"/>
                </a:solidFill>
              </a:rPr>
              <a:t>スコアリング</a:t>
            </a:r>
            <a:endParaRPr lang="en-US" altLang="ja-JP" sz="1600" b="1" dirty="0">
              <a:solidFill>
                <a:schemeClr val="bg1"/>
              </a:solidFill>
            </a:endParaRPr>
          </a:p>
          <a:p>
            <a:pPr>
              <a:lnSpc>
                <a:spcPct val="90000"/>
              </a:lnSpc>
            </a:pPr>
            <a:r>
              <a:rPr lang="ja-JP" altLang="en-US" sz="1600" b="1" dirty="0">
                <a:solidFill>
                  <a:schemeClr val="bg1"/>
                </a:solidFill>
              </a:rPr>
              <a:t>プロファイルによる調整</a:t>
            </a:r>
            <a:endParaRPr lang="en-US" sz="1600" b="1" dirty="0">
              <a:solidFill>
                <a:schemeClr val="bg1"/>
              </a:solidFill>
            </a:endParaRPr>
          </a:p>
        </p:txBody>
      </p:sp>
      <p:sp>
        <p:nvSpPr>
          <p:cNvPr id="11" name="テキスト ボックス 69">
            <a:extLst>
              <a:ext uri="{FF2B5EF4-FFF2-40B4-BE49-F238E27FC236}">
                <a16:creationId xmlns:a16="http://schemas.microsoft.com/office/drawing/2014/main" id="{0B0279A1-BDE8-4F7A-44C9-6FEBC50BE9AB}"/>
              </a:ext>
            </a:extLst>
          </p:cNvPr>
          <p:cNvSpPr txBox="1"/>
          <p:nvPr/>
        </p:nvSpPr>
        <p:spPr>
          <a:xfrm>
            <a:off x="5783249" y="4005528"/>
            <a:ext cx="2727446" cy="541604"/>
          </a:xfrm>
          <a:prstGeom prst="rect">
            <a:avLst/>
          </a:prstGeom>
          <a:noFill/>
        </p:spPr>
        <p:txBody>
          <a:bodyPr wrap="square" lIns="182828" tIns="146263" rIns="182828" bIns="146263" rtlCol="0">
            <a:spAutoFit/>
          </a:bodyPr>
          <a:lstStyle/>
          <a:p>
            <a:pPr defTabSz="913748" fontAlgn="base">
              <a:spcBef>
                <a:spcPct val="0"/>
              </a:spcBef>
              <a:spcAft>
                <a:spcPct val="0"/>
              </a:spcAft>
              <a:defRPr/>
            </a:pPr>
            <a:r>
              <a:rPr lang="en-US" altLang="ja-JP" sz="1600" b="1" kern="0" dirty="0">
                <a:solidFill>
                  <a:srgbClr val="000000"/>
                </a:solidFill>
              </a:rPr>
              <a:t> </a:t>
            </a:r>
            <a:r>
              <a:rPr lang="ja-JP" altLang="en-US" sz="1600" b="1" kern="0" dirty="0">
                <a:solidFill>
                  <a:srgbClr val="000000"/>
                </a:solidFill>
              </a:rPr>
              <a:t>ランクスコア</a:t>
            </a:r>
            <a:endParaRPr lang="en-US" sz="1600" b="1" kern="0" dirty="0">
              <a:solidFill>
                <a:srgbClr val="000000"/>
              </a:solidFill>
            </a:endParaRPr>
          </a:p>
        </p:txBody>
      </p:sp>
      <p:sp>
        <p:nvSpPr>
          <p:cNvPr id="12" name="Oval 20">
            <a:extLst>
              <a:ext uri="{FF2B5EF4-FFF2-40B4-BE49-F238E27FC236}">
                <a16:creationId xmlns:a16="http://schemas.microsoft.com/office/drawing/2014/main" id="{C82271B9-ACB8-F281-5B18-5B3F22B1A8D4}"/>
              </a:ext>
            </a:extLst>
          </p:cNvPr>
          <p:cNvSpPr/>
          <p:nvPr/>
        </p:nvSpPr>
        <p:spPr bwMode="auto">
          <a:xfrm>
            <a:off x="6156706" y="2921291"/>
            <a:ext cx="1228795" cy="1194918"/>
          </a:xfrm>
          <a:prstGeom prst="ellipse">
            <a:avLst/>
          </a:prstGeom>
          <a:solidFill>
            <a:srgbClr val="107C10"/>
          </a:solid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algn="ctr" defTabSz="913748" fontAlgn="base">
              <a:spcBef>
                <a:spcPct val="0"/>
              </a:spcBef>
              <a:spcAft>
                <a:spcPct val="0"/>
              </a:spcAft>
              <a:defRPr/>
            </a:pPr>
            <a:r>
              <a:rPr lang="el-GR" sz="4800" b="1" kern="0" dirty="0">
                <a:solidFill>
                  <a:schemeClr val="bg1"/>
                </a:solidFill>
              </a:rPr>
              <a:t>Σ</a:t>
            </a:r>
            <a:endParaRPr lang="en-US" sz="1600" b="1" kern="0" dirty="0">
              <a:solidFill>
                <a:schemeClr val="bg1"/>
              </a:solidFill>
            </a:endParaRPr>
          </a:p>
        </p:txBody>
      </p:sp>
      <p:pic>
        <p:nvPicPr>
          <p:cNvPr id="13" name="Picture 9">
            <a:extLst>
              <a:ext uri="{FF2B5EF4-FFF2-40B4-BE49-F238E27FC236}">
                <a16:creationId xmlns:a16="http://schemas.microsoft.com/office/drawing/2014/main" id="{9FD04858-39C4-6149-FC15-FC683C22A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427" y="1431868"/>
            <a:ext cx="3875394" cy="2979282"/>
          </a:xfrm>
          <a:prstGeom prst="rect">
            <a:avLst/>
          </a:prstGeom>
          <a:effectLst>
            <a:outerShdw blurRad="50800" dist="76200" dir="2700000" algn="tl" rotWithShape="0">
              <a:prstClr val="black">
                <a:alpha val="40000"/>
              </a:prstClr>
            </a:outerShdw>
          </a:effectLst>
        </p:spPr>
      </p:pic>
      <p:sp>
        <p:nvSpPr>
          <p:cNvPr id="14" name="Rectangle 35">
            <a:extLst>
              <a:ext uri="{FF2B5EF4-FFF2-40B4-BE49-F238E27FC236}">
                <a16:creationId xmlns:a16="http://schemas.microsoft.com/office/drawing/2014/main" id="{AF4F71A5-AFB0-D9C0-A5E4-8B909482DD78}"/>
              </a:ext>
            </a:extLst>
          </p:cNvPr>
          <p:cNvSpPr/>
          <p:nvPr/>
        </p:nvSpPr>
        <p:spPr>
          <a:xfrm>
            <a:off x="8616629" y="1894747"/>
            <a:ext cx="2562029" cy="245516"/>
          </a:xfrm>
          <a:prstGeom prst="rect">
            <a:avLst/>
          </a:prstGeom>
          <a:noFill/>
          <a:ln w="47625" cap="flat" cmpd="sng" algn="ctr">
            <a:solidFill>
              <a:srgbClr val="FF3399"/>
            </a:solidFill>
            <a:prstDash val="solid"/>
          </a:ln>
          <a:effectLst>
            <a:outerShdw blurRad="40000" dist="20000" dir="5400000" rotWithShape="0">
              <a:srgbClr val="000000">
                <a:alpha val="38000"/>
              </a:srgbClr>
            </a:outerShdw>
          </a:effectLst>
        </p:spPr>
        <p:txBody>
          <a:bodyPr rtlCol="0" anchor="ctr"/>
          <a:lstStyle/>
          <a:p>
            <a:pPr marL="228556" indent="-228556" algn="ctr" defTabSz="914225">
              <a:buBlip>
                <a:blip/>
              </a:buBlip>
              <a:defRPr/>
            </a:pPr>
            <a:endParaRPr kumimoji="1" lang="ja-JP" altLang="en-US" sz="1400" kern="0" dirty="0" err="1">
              <a:solidFill>
                <a:srgbClr val="FF3399"/>
              </a:solidFill>
            </a:endParaRPr>
          </a:p>
        </p:txBody>
      </p:sp>
      <p:sp>
        <p:nvSpPr>
          <p:cNvPr id="15" name="Text Placeholder 2">
            <a:extLst>
              <a:ext uri="{FF2B5EF4-FFF2-40B4-BE49-F238E27FC236}">
                <a16:creationId xmlns:a16="http://schemas.microsoft.com/office/drawing/2014/main" id="{99CEA57F-D05A-2607-21DD-333088870B01}"/>
              </a:ext>
            </a:extLst>
          </p:cNvPr>
          <p:cNvSpPr txBox="1">
            <a:spLocks/>
          </p:cNvSpPr>
          <p:nvPr/>
        </p:nvSpPr>
        <p:spPr>
          <a:xfrm>
            <a:off x="536106" y="2257509"/>
            <a:ext cx="6391500" cy="61192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40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100000"/>
              </a:lnSpc>
              <a:spcBef>
                <a:spcPts val="600"/>
              </a:spcBef>
              <a:spcAft>
                <a:spcPts val="0"/>
              </a:spcAft>
              <a:buClrTx/>
              <a:buSzPct val="90000"/>
              <a:buFontTx/>
              <a:buNone/>
              <a:tabLst/>
              <a:defRPr kumimoji="1" sz="24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560241" indent="-560241">
              <a:buFont typeface="Arial" panose="020B0604020202020204" pitchFamily="34" charset="0"/>
              <a:buChar char="•"/>
            </a:pPr>
            <a:r>
              <a:rPr lang="ja-JP" altLang="en-US" sz="2800" dirty="0"/>
              <a:t>ランクスコアの構成</a:t>
            </a:r>
            <a:endParaRPr lang="en-US" altLang="ja-JP" sz="2800" dirty="0"/>
          </a:p>
        </p:txBody>
      </p:sp>
      <p:sp>
        <p:nvSpPr>
          <p:cNvPr id="16" name="TextBox 25">
            <a:extLst>
              <a:ext uri="{FF2B5EF4-FFF2-40B4-BE49-F238E27FC236}">
                <a16:creationId xmlns:a16="http://schemas.microsoft.com/office/drawing/2014/main" id="{0981657C-0518-286E-B75A-8EFD88E3600B}"/>
              </a:ext>
            </a:extLst>
          </p:cNvPr>
          <p:cNvSpPr txBox="1"/>
          <p:nvPr/>
        </p:nvSpPr>
        <p:spPr>
          <a:xfrm>
            <a:off x="903403" y="4914144"/>
            <a:ext cx="7482802" cy="1031399"/>
          </a:xfrm>
          <a:prstGeom prst="rect">
            <a:avLst/>
          </a:prstGeom>
          <a:solidFill>
            <a:schemeClr val="tx2"/>
          </a:solidFill>
        </p:spPr>
        <p:txBody>
          <a:bodyPr wrap="square" lIns="179285" tIns="143428" rIns="179285" bIns="143428" rtlCol="0">
            <a:spAutoFit/>
          </a:bodyPr>
          <a:lstStyle/>
          <a:p>
            <a:pPr>
              <a:lnSpc>
                <a:spcPct val="90000"/>
              </a:lnSpc>
              <a:spcAft>
                <a:spcPts val="588"/>
              </a:spcAft>
            </a:pPr>
            <a:r>
              <a:rPr lang="ja-JP" altLang="en-US" sz="2400" dirty="0">
                <a:solidFill>
                  <a:schemeClr val="bg1"/>
                </a:solidFill>
              </a:rPr>
              <a:t>ランキングのチューニングは</a:t>
            </a:r>
            <a:endParaRPr lang="en-US" altLang="ja-JP" sz="2400" dirty="0">
              <a:solidFill>
                <a:schemeClr val="bg1"/>
              </a:solidFill>
            </a:endParaRPr>
          </a:p>
          <a:p>
            <a:pPr>
              <a:lnSpc>
                <a:spcPct val="90000"/>
              </a:lnSpc>
              <a:spcAft>
                <a:spcPts val="588"/>
              </a:spcAft>
            </a:pPr>
            <a:r>
              <a:rPr lang="ja-JP" altLang="en-US" sz="2400" b="1" dirty="0">
                <a:solidFill>
                  <a:schemeClr val="bg1"/>
                </a:solidFill>
              </a:rPr>
              <a:t>スコアリングプロファイル</a:t>
            </a:r>
            <a:r>
              <a:rPr lang="ja-JP" altLang="en-US" sz="2400" dirty="0">
                <a:solidFill>
                  <a:schemeClr val="bg1"/>
                </a:solidFill>
              </a:rPr>
              <a:t>で行う</a:t>
            </a:r>
            <a:endParaRPr lang="en-US" altLang="ja-JP" sz="2400" dirty="0">
              <a:solidFill>
                <a:schemeClr val="bg1"/>
              </a:solidFill>
            </a:endParaRPr>
          </a:p>
        </p:txBody>
      </p:sp>
      <p:sp>
        <p:nvSpPr>
          <p:cNvPr id="17" name="Rectangle 35">
            <a:extLst>
              <a:ext uri="{FF2B5EF4-FFF2-40B4-BE49-F238E27FC236}">
                <a16:creationId xmlns:a16="http://schemas.microsoft.com/office/drawing/2014/main" id="{5EE3DCC9-A2FA-96C9-D32D-4C319B88A613}"/>
              </a:ext>
            </a:extLst>
          </p:cNvPr>
          <p:cNvSpPr/>
          <p:nvPr/>
        </p:nvSpPr>
        <p:spPr>
          <a:xfrm>
            <a:off x="8616630" y="2765647"/>
            <a:ext cx="2562029" cy="245516"/>
          </a:xfrm>
          <a:prstGeom prst="rect">
            <a:avLst/>
          </a:prstGeom>
          <a:noFill/>
          <a:ln w="47625" cap="flat" cmpd="sng" algn="ctr">
            <a:solidFill>
              <a:srgbClr val="FF3399"/>
            </a:solidFill>
            <a:prstDash val="solid"/>
          </a:ln>
          <a:effectLst>
            <a:outerShdw blurRad="40000" dist="20000" dir="5400000" rotWithShape="0">
              <a:srgbClr val="000000">
                <a:alpha val="38000"/>
              </a:srgbClr>
            </a:outerShdw>
          </a:effectLst>
        </p:spPr>
        <p:txBody>
          <a:bodyPr rtlCol="0" anchor="ctr"/>
          <a:lstStyle/>
          <a:p>
            <a:pPr marL="228556" indent="-228556" algn="ctr" defTabSz="914225">
              <a:buBlip>
                <a:blip/>
              </a:buBlip>
              <a:defRPr/>
            </a:pPr>
            <a:endParaRPr kumimoji="1" lang="ja-JP" altLang="en-US" sz="1400" kern="0" dirty="0" err="1">
              <a:solidFill>
                <a:srgbClr val="FF3399"/>
              </a:solidFill>
            </a:endParaRPr>
          </a:p>
        </p:txBody>
      </p:sp>
      <p:sp>
        <p:nvSpPr>
          <p:cNvPr id="18" name="Rectangle 35">
            <a:extLst>
              <a:ext uri="{FF2B5EF4-FFF2-40B4-BE49-F238E27FC236}">
                <a16:creationId xmlns:a16="http://schemas.microsoft.com/office/drawing/2014/main" id="{7A6E745A-0E84-BD42-F817-7E5D84A4FCD2}"/>
              </a:ext>
            </a:extLst>
          </p:cNvPr>
          <p:cNvSpPr/>
          <p:nvPr/>
        </p:nvSpPr>
        <p:spPr>
          <a:xfrm>
            <a:off x="8616630" y="3612757"/>
            <a:ext cx="2562029" cy="245516"/>
          </a:xfrm>
          <a:prstGeom prst="rect">
            <a:avLst/>
          </a:prstGeom>
          <a:noFill/>
          <a:ln w="47625" cap="flat" cmpd="sng" algn="ctr">
            <a:solidFill>
              <a:srgbClr val="FF3399"/>
            </a:solidFill>
            <a:prstDash val="solid"/>
          </a:ln>
          <a:effectLst>
            <a:outerShdw blurRad="40000" dist="20000" dir="5400000" rotWithShape="0">
              <a:srgbClr val="000000">
                <a:alpha val="38000"/>
              </a:srgbClr>
            </a:outerShdw>
          </a:effectLst>
        </p:spPr>
        <p:txBody>
          <a:bodyPr rtlCol="0" anchor="ctr"/>
          <a:lstStyle/>
          <a:p>
            <a:pPr marL="228556" indent="-228556" algn="ctr" defTabSz="914225">
              <a:buBlip>
                <a:blip/>
              </a:buBlip>
              <a:defRPr/>
            </a:pPr>
            <a:endParaRPr kumimoji="1" lang="ja-JP" altLang="en-US" sz="1400" kern="0" dirty="0" err="1">
              <a:solidFill>
                <a:srgbClr val="FF3399"/>
              </a:solidFill>
            </a:endParaRPr>
          </a:p>
        </p:txBody>
      </p:sp>
      <p:cxnSp>
        <p:nvCxnSpPr>
          <p:cNvPr id="19" name="Straight Arrow Connector 4">
            <a:extLst>
              <a:ext uri="{FF2B5EF4-FFF2-40B4-BE49-F238E27FC236}">
                <a16:creationId xmlns:a16="http://schemas.microsoft.com/office/drawing/2014/main" id="{5813930F-2C65-ED8E-CCAD-1E071A0BD9C1}"/>
              </a:ext>
            </a:extLst>
          </p:cNvPr>
          <p:cNvCxnSpPr>
            <a:stCxn id="12" idx="6"/>
          </p:cNvCxnSpPr>
          <p:nvPr/>
        </p:nvCxnSpPr>
        <p:spPr>
          <a:xfrm flipV="1">
            <a:off x="7385501" y="2017505"/>
            <a:ext cx="1231127" cy="15012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6">
            <a:extLst>
              <a:ext uri="{FF2B5EF4-FFF2-40B4-BE49-F238E27FC236}">
                <a16:creationId xmlns:a16="http://schemas.microsoft.com/office/drawing/2014/main" id="{DBAD30F9-0A66-82CB-C375-CCE42674C0BD}"/>
              </a:ext>
            </a:extLst>
          </p:cNvPr>
          <p:cNvCxnSpPr>
            <a:stCxn id="12" idx="6"/>
          </p:cNvCxnSpPr>
          <p:nvPr/>
        </p:nvCxnSpPr>
        <p:spPr>
          <a:xfrm flipV="1">
            <a:off x="7385501" y="2921291"/>
            <a:ext cx="1231127" cy="597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
            <a:extLst>
              <a:ext uri="{FF2B5EF4-FFF2-40B4-BE49-F238E27FC236}">
                <a16:creationId xmlns:a16="http://schemas.microsoft.com/office/drawing/2014/main" id="{BCAF978E-60E7-2FD9-5266-988257DF02B9}"/>
              </a:ext>
            </a:extLst>
          </p:cNvPr>
          <p:cNvCxnSpPr>
            <a:stCxn id="12" idx="6"/>
          </p:cNvCxnSpPr>
          <p:nvPr/>
        </p:nvCxnSpPr>
        <p:spPr>
          <a:xfrm>
            <a:off x="7385501" y="3518750"/>
            <a:ext cx="1231127" cy="221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D0F16C8-DBC2-03CA-CC7F-EF3401E862C4}"/>
              </a:ext>
            </a:extLst>
          </p:cNvPr>
          <p:cNvSpPr txBox="1"/>
          <p:nvPr/>
        </p:nvSpPr>
        <p:spPr>
          <a:xfrm>
            <a:off x="573275" y="6265999"/>
            <a:ext cx="8651471" cy="5724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000" dirty="0">
                <a:gradFill>
                  <a:gsLst>
                    <a:gs pos="2917">
                      <a:schemeClr val="tx1"/>
                    </a:gs>
                    <a:gs pos="30000">
                      <a:schemeClr val="tx1"/>
                    </a:gs>
                  </a:gsLst>
                  <a:lin ang="5400000" scaled="0"/>
                </a:gradFill>
              </a:rPr>
              <a:t>https://</a:t>
            </a:r>
            <a:r>
              <a:rPr kumimoji="1" lang="en-US" altLang="ja-JP" sz="2000" dirty="0" err="1">
                <a:gradFill>
                  <a:gsLst>
                    <a:gs pos="2917">
                      <a:schemeClr val="tx1"/>
                    </a:gs>
                    <a:gs pos="30000">
                      <a:schemeClr val="tx1"/>
                    </a:gs>
                  </a:gsLst>
                  <a:lin ang="5400000" scaled="0"/>
                </a:gradFill>
              </a:rPr>
              <a:t>learn.microsoft.com</a:t>
            </a:r>
            <a:r>
              <a:rPr kumimoji="1" lang="en-US" altLang="ja-JP" sz="2000" dirty="0">
                <a:gradFill>
                  <a:gsLst>
                    <a:gs pos="2917">
                      <a:schemeClr val="tx1"/>
                    </a:gs>
                    <a:gs pos="30000">
                      <a:schemeClr val="tx1"/>
                    </a:gs>
                  </a:gsLst>
                  <a:lin ang="5400000" scaled="0"/>
                </a:gradFill>
              </a:rPr>
              <a:t>/ja-</a:t>
            </a:r>
            <a:r>
              <a:rPr kumimoji="1" lang="en-US" altLang="ja-JP" sz="2000" dirty="0" err="1">
                <a:gradFill>
                  <a:gsLst>
                    <a:gs pos="2917">
                      <a:schemeClr val="tx1"/>
                    </a:gs>
                    <a:gs pos="30000">
                      <a:schemeClr val="tx1"/>
                    </a:gs>
                  </a:gsLst>
                  <a:lin ang="5400000" scaled="0"/>
                </a:gradFill>
              </a:rPr>
              <a:t>jp</a:t>
            </a:r>
            <a:r>
              <a:rPr kumimoji="1" lang="en-US" altLang="ja-JP" sz="2000" dirty="0">
                <a:gradFill>
                  <a:gsLst>
                    <a:gs pos="2917">
                      <a:schemeClr val="tx1"/>
                    </a:gs>
                    <a:gs pos="30000">
                      <a:schemeClr val="tx1"/>
                    </a:gs>
                  </a:gsLst>
                  <a:lin ang="5400000" scaled="0"/>
                </a:gradFill>
              </a:rPr>
              <a:t>/azure/search/index-add-scoring-profiles</a:t>
            </a:r>
            <a:endParaRPr kumimoji="1" lang="ja-JP" altLang="en-US" sz="2000" dirty="0" err="1">
              <a:gradFill>
                <a:gsLst>
                  <a:gs pos="2917">
                    <a:schemeClr val="tx1"/>
                  </a:gs>
                  <a:gs pos="30000">
                    <a:schemeClr val="tx1"/>
                  </a:gs>
                </a:gsLst>
                <a:lin ang="5400000" scaled="0"/>
              </a:gradFill>
            </a:endParaRPr>
          </a:p>
        </p:txBody>
      </p:sp>
      <p:sp>
        <p:nvSpPr>
          <p:cNvPr id="23" name="Slide Number Placeholder 22">
            <a:extLst>
              <a:ext uri="{FF2B5EF4-FFF2-40B4-BE49-F238E27FC236}">
                <a16:creationId xmlns:a16="http://schemas.microsoft.com/office/drawing/2014/main" id="{7575AC10-9D98-70F5-536C-5224FDDC2E4F}"/>
              </a:ext>
            </a:extLst>
          </p:cNvPr>
          <p:cNvSpPr>
            <a:spLocks noGrp="1"/>
          </p:cNvSpPr>
          <p:nvPr>
            <p:ph type="sldNum" sz="quarter" idx="4"/>
          </p:nvPr>
        </p:nvSpPr>
        <p:spPr/>
        <p:txBody>
          <a:bodyPr/>
          <a:lstStyle/>
          <a:p>
            <a:fld id="{99D2F82E-F9A2-43ED-826C-709C605B439A}" type="slidenum">
              <a:rPr kumimoji="1" lang="ja-JP" altLang="en-US" smtClean="0"/>
              <a:t>39</a:t>
            </a:fld>
            <a:endParaRPr kumimoji="1" lang="ja-JP" altLang="en-US"/>
          </a:p>
        </p:txBody>
      </p:sp>
    </p:spTree>
    <p:extLst>
      <p:ext uri="{BB962C8B-B14F-4D97-AF65-F5344CB8AC3E}">
        <p14:creationId xmlns:p14="http://schemas.microsoft.com/office/powerpoint/2010/main" val="198721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animBg="1"/>
      <p:bldP spid="9" grpId="0" animBg="1"/>
      <p:bldP spid="10" grpId="0"/>
      <p:bldP spid="11" grpId="0"/>
      <p:bldP spid="12" grpId="0" animBg="1"/>
      <p:bldP spid="14"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BC22-D715-BB25-F6EF-403CF65E4B7E}"/>
              </a:ext>
            </a:extLst>
          </p:cNvPr>
          <p:cNvSpPr>
            <a:spLocks noGrp="1"/>
          </p:cNvSpPr>
          <p:nvPr>
            <p:ph type="title"/>
          </p:nvPr>
        </p:nvSpPr>
        <p:spPr/>
        <p:txBody>
          <a:bodyPr/>
          <a:lstStyle/>
          <a:p>
            <a:r>
              <a:rPr lang="en-JP" dirty="0"/>
              <a:t>情報からナレッジを引き出す</a:t>
            </a:r>
          </a:p>
        </p:txBody>
      </p:sp>
      <p:grpSp>
        <p:nvGrpSpPr>
          <p:cNvPr id="34" name="Group 33">
            <a:extLst>
              <a:ext uri="{FF2B5EF4-FFF2-40B4-BE49-F238E27FC236}">
                <a16:creationId xmlns:a16="http://schemas.microsoft.com/office/drawing/2014/main" id="{15C919BF-29FE-CAE6-A0D0-223EA4AF9FCA}"/>
              </a:ext>
            </a:extLst>
          </p:cNvPr>
          <p:cNvGrpSpPr/>
          <p:nvPr/>
        </p:nvGrpSpPr>
        <p:grpSpPr>
          <a:xfrm>
            <a:off x="1041863" y="1031286"/>
            <a:ext cx="10097192" cy="3760981"/>
            <a:chOff x="1041863" y="1031286"/>
            <a:chExt cx="10097192" cy="3760981"/>
          </a:xfrm>
        </p:grpSpPr>
        <p:sp>
          <p:nvSpPr>
            <p:cNvPr id="4" name="Oval 3">
              <a:extLst>
                <a:ext uri="{FF2B5EF4-FFF2-40B4-BE49-F238E27FC236}">
                  <a16:creationId xmlns:a16="http://schemas.microsoft.com/office/drawing/2014/main" id="{52775FB8-35D6-4BBA-7AD4-A75BA3953E1D}"/>
                </a:ext>
              </a:extLst>
            </p:cNvPr>
            <p:cNvSpPr/>
            <p:nvPr/>
          </p:nvSpPr>
          <p:spPr bwMode="auto">
            <a:xfrm>
              <a:off x="1041863" y="1031286"/>
              <a:ext cx="6730537"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(狭義の)情報</a:t>
              </a:r>
            </a:p>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(information)</a:t>
              </a:r>
            </a:p>
          </p:txBody>
        </p:sp>
        <p:sp>
          <p:nvSpPr>
            <p:cNvPr id="5" name="Oval 4">
              <a:extLst>
                <a:ext uri="{FF2B5EF4-FFF2-40B4-BE49-F238E27FC236}">
                  <a16:creationId xmlns:a16="http://schemas.microsoft.com/office/drawing/2014/main" id="{2BDA29C0-CFB0-B165-415E-5AAA6826714B}"/>
                </a:ext>
              </a:extLst>
            </p:cNvPr>
            <p:cNvSpPr/>
            <p:nvPr/>
          </p:nvSpPr>
          <p:spPr bwMode="auto">
            <a:xfrm>
              <a:off x="4408517" y="1031286"/>
              <a:ext cx="6730538"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ナレッジ(knowledge)</a:t>
              </a:r>
            </a:p>
          </p:txBody>
        </p:sp>
        <p:sp>
          <p:nvSpPr>
            <p:cNvPr id="6" name="TextBox 5">
              <a:extLst>
                <a:ext uri="{FF2B5EF4-FFF2-40B4-BE49-F238E27FC236}">
                  <a16:creationId xmlns:a16="http://schemas.microsoft.com/office/drawing/2014/main" id="{3228C603-1ADC-787B-DCD2-2FD846849755}"/>
                </a:ext>
              </a:extLst>
            </p:cNvPr>
            <p:cNvSpPr txBox="1"/>
            <p:nvPr/>
          </p:nvSpPr>
          <p:spPr>
            <a:xfrm>
              <a:off x="2432297" y="3309440"/>
              <a:ext cx="718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data</a:t>
              </a:r>
            </a:p>
          </p:txBody>
        </p:sp>
        <p:sp>
          <p:nvSpPr>
            <p:cNvPr id="7" name="TextBox 6">
              <a:extLst>
                <a:ext uri="{FF2B5EF4-FFF2-40B4-BE49-F238E27FC236}">
                  <a16:creationId xmlns:a16="http://schemas.microsoft.com/office/drawing/2014/main" id="{F592B6C9-E12C-3137-26C7-9F81664EB3C0}"/>
                </a:ext>
              </a:extLst>
            </p:cNvPr>
            <p:cNvSpPr txBox="1"/>
            <p:nvPr/>
          </p:nvSpPr>
          <p:spPr>
            <a:xfrm>
              <a:off x="5308275" y="3231765"/>
              <a:ext cx="70435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idea</a:t>
              </a:r>
            </a:p>
          </p:txBody>
        </p:sp>
        <p:sp>
          <p:nvSpPr>
            <p:cNvPr id="8" name="TextBox 7">
              <a:extLst>
                <a:ext uri="{FF2B5EF4-FFF2-40B4-BE49-F238E27FC236}">
                  <a16:creationId xmlns:a16="http://schemas.microsoft.com/office/drawing/2014/main" id="{B4144296-0A33-C5F5-82D3-BA49E0F31A35}"/>
                </a:ext>
              </a:extLst>
            </p:cNvPr>
            <p:cNvSpPr txBox="1"/>
            <p:nvPr/>
          </p:nvSpPr>
          <p:spPr>
            <a:xfrm>
              <a:off x="8381724" y="2732488"/>
              <a:ext cx="92557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finding</a:t>
              </a:r>
            </a:p>
          </p:txBody>
        </p:sp>
        <p:sp>
          <p:nvSpPr>
            <p:cNvPr id="9" name="TextBox 8">
              <a:extLst>
                <a:ext uri="{FF2B5EF4-FFF2-40B4-BE49-F238E27FC236}">
                  <a16:creationId xmlns:a16="http://schemas.microsoft.com/office/drawing/2014/main" id="{5E5FDDF7-7715-3FA4-0346-33B863C228D3}"/>
                </a:ext>
              </a:extLst>
            </p:cNvPr>
            <p:cNvSpPr txBox="1"/>
            <p:nvPr/>
          </p:nvSpPr>
          <p:spPr>
            <a:xfrm>
              <a:off x="5729403" y="2370773"/>
              <a:ext cx="66107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fact</a:t>
              </a:r>
            </a:p>
          </p:txBody>
        </p:sp>
        <p:sp>
          <p:nvSpPr>
            <p:cNvPr id="10" name="TextBox 9">
              <a:extLst>
                <a:ext uri="{FF2B5EF4-FFF2-40B4-BE49-F238E27FC236}">
                  <a16:creationId xmlns:a16="http://schemas.microsoft.com/office/drawing/2014/main" id="{17476A8F-1C5A-DCF8-DB35-12988B26E58C}"/>
                </a:ext>
              </a:extLst>
            </p:cNvPr>
            <p:cNvSpPr txBox="1"/>
            <p:nvPr/>
          </p:nvSpPr>
          <p:spPr>
            <a:xfrm>
              <a:off x="8156121" y="4012410"/>
              <a:ext cx="98488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wisdom</a:t>
              </a:r>
            </a:p>
          </p:txBody>
        </p:sp>
        <p:sp>
          <p:nvSpPr>
            <p:cNvPr id="3" name="TextBox 2">
              <a:extLst>
                <a:ext uri="{FF2B5EF4-FFF2-40B4-BE49-F238E27FC236}">
                  <a16:creationId xmlns:a16="http://schemas.microsoft.com/office/drawing/2014/main" id="{DF257381-ECFB-B049-36F1-A33D9F9A1B8E}"/>
                </a:ext>
              </a:extLst>
            </p:cNvPr>
            <p:cNvSpPr txBox="1"/>
            <p:nvPr/>
          </p:nvSpPr>
          <p:spPr>
            <a:xfrm>
              <a:off x="6061290" y="3305196"/>
              <a:ext cx="10118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learning</a:t>
              </a:r>
            </a:p>
          </p:txBody>
        </p:sp>
        <p:sp>
          <p:nvSpPr>
            <p:cNvPr id="11" name="TextBox 10">
              <a:extLst>
                <a:ext uri="{FF2B5EF4-FFF2-40B4-BE49-F238E27FC236}">
                  <a16:creationId xmlns:a16="http://schemas.microsoft.com/office/drawing/2014/main" id="{BBABABAE-8401-47C0-D12C-E3808BC9ACCA}"/>
                </a:ext>
              </a:extLst>
            </p:cNvPr>
            <p:cNvSpPr txBox="1"/>
            <p:nvPr/>
          </p:nvSpPr>
          <p:spPr>
            <a:xfrm>
              <a:off x="5673316" y="3600375"/>
              <a:ext cx="86786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lesson</a:t>
              </a:r>
            </a:p>
          </p:txBody>
        </p:sp>
        <p:sp>
          <p:nvSpPr>
            <p:cNvPr id="12" name="TextBox 11">
              <a:extLst>
                <a:ext uri="{FF2B5EF4-FFF2-40B4-BE49-F238E27FC236}">
                  <a16:creationId xmlns:a16="http://schemas.microsoft.com/office/drawing/2014/main" id="{C5688823-1A37-9798-815E-3C0C16303DBF}"/>
                </a:ext>
              </a:extLst>
            </p:cNvPr>
            <p:cNvSpPr txBox="1"/>
            <p:nvPr/>
          </p:nvSpPr>
          <p:spPr>
            <a:xfrm>
              <a:off x="9277943" y="2820075"/>
              <a:ext cx="90152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insight</a:t>
              </a:r>
            </a:p>
          </p:txBody>
        </p:sp>
        <p:sp>
          <p:nvSpPr>
            <p:cNvPr id="13" name="TextBox 12">
              <a:extLst>
                <a:ext uri="{FF2B5EF4-FFF2-40B4-BE49-F238E27FC236}">
                  <a16:creationId xmlns:a16="http://schemas.microsoft.com/office/drawing/2014/main" id="{25CC556C-1A8F-74FE-BF7D-2255A9AB9545}"/>
                </a:ext>
              </a:extLst>
            </p:cNvPr>
            <p:cNvSpPr txBox="1"/>
            <p:nvPr/>
          </p:nvSpPr>
          <p:spPr>
            <a:xfrm>
              <a:off x="8668315" y="3104207"/>
              <a:ext cx="1224566"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perception</a:t>
              </a:r>
            </a:p>
          </p:txBody>
        </p:sp>
        <p:sp>
          <p:nvSpPr>
            <p:cNvPr id="14" name="Oval 13">
              <a:extLst>
                <a:ext uri="{FF2B5EF4-FFF2-40B4-BE49-F238E27FC236}">
                  <a16:creationId xmlns:a16="http://schemas.microsoft.com/office/drawing/2014/main" id="{CEF93CE7-E825-AF7A-74C4-056F48F4A0EA}"/>
                </a:ext>
              </a:extLst>
            </p:cNvPr>
            <p:cNvSpPr/>
            <p:nvPr/>
          </p:nvSpPr>
          <p:spPr bwMode="auto">
            <a:xfrm>
              <a:off x="1640379" y="2713202"/>
              <a:ext cx="2302625" cy="1092947"/>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CFE7287D-C762-A1A0-34B2-785C8CD3B394}"/>
                </a:ext>
              </a:extLst>
            </p:cNvPr>
            <p:cNvSpPr txBox="1"/>
            <p:nvPr/>
          </p:nvSpPr>
          <p:spPr>
            <a:xfrm>
              <a:off x="1866438" y="2703832"/>
              <a:ext cx="1850508"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コンピューターに</a:t>
              </a:r>
            </a:p>
            <a:p>
              <a:pPr algn="ctr">
                <a:lnSpc>
                  <a:spcPct val="90000"/>
                </a:lnSpc>
                <a:spcAft>
                  <a:spcPts val="600"/>
                </a:spcAft>
              </a:pPr>
              <a:r>
                <a:rPr lang="en-JP" sz="1400" dirty="0">
                  <a:solidFill>
                    <a:schemeClr val="bg1"/>
                  </a:solidFill>
                </a:rPr>
                <a:t>よって処理されるもの</a:t>
              </a:r>
            </a:p>
          </p:txBody>
        </p:sp>
        <p:sp>
          <p:nvSpPr>
            <p:cNvPr id="16" name="Oval 15">
              <a:extLst>
                <a:ext uri="{FF2B5EF4-FFF2-40B4-BE49-F238E27FC236}">
                  <a16:creationId xmlns:a16="http://schemas.microsoft.com/office/drawing/2014/main" id="{90A6F2C5-922D-39B5-613D-6BC83F11E59C}"/>
                </a:ext>
              </a:extLst>
            </p:cNvPr>
            <p:cNvSpPr/>
            <p:nvPr/>
          </p:nvSpPr>
          <p:spPr bwMode="auto">
            <a:xfrm>
              <a:off x="4939146" y="1971811"/>
              <a:ext cx="2302625" cy="926211"/>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C7A3272-5184-E3DD-85A6-0109AE441318}"/>
                </a:ext>
              </a:extLst>
            </p:cNvPr>
            <p:cNvSpPr txBox="1"/>
            <p:nvPr/>
          </p:nvSpPr>
          <p:spPr>
            <a:xfrm>
              <a:off x="5310125" y="1980007"/>
              <a:ext cx="161646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事実としての情報</a:t>
              </a:r>
            </a:p>
          </p:txBody>
        </p:sp>
        <p:sp>
          <p:nvSpPr>
            <p:cNvPr id="18" name="Oval 17">
              <a:extLst>
                <a:ext uri="{FF2B5EF4-FFF2-40B4-BE49-F238E27FC236}">
                  <a16:creationId xmlns:a16="http://schemas.microsoft.com/office/drawing/2014/main" id="{231E7277-0B21-90D0-B4B5-BA653817600A}"/>
                </a:ext>
              </a:extLst>
            </p:cNvPr>
            <p:cNvSpPr/>
            <p:nvPr/>
          </p:nvSpPr>
          <p:spPr bwMode="auto">
            <a:xfrm>
              <a:off x="4955935" y="3069321"/>
              <a:ext cx="2302625" cy="102042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91EE549D-1C0C-9BEF-0A17-A05AC253EE08}"/>
                </a:ext>
              </a:extLst>
            </p:cNvPr>
            <p:cNvSpPr txBox="1"/>
            <p:nvPr/>
          </p:nvSpPr>
          <p:spPr>
            <a:xfrm>
              <a:off x="5727463" y="2987082"/>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知識</a:t>
              </a:r>
            </a:p>
          </p:txBody>
        </p:sp>
        <p:sp>
          <p:nvSpPr>
            <p:cNvPr id="20" name="Oval 19">
              <a:extLst>
                <a:ext uri="{FF2B5EF4-FFF2-40B4-BE49-F238E27FC236}">
                  <a16:creationId xmlns:a16="http://schemas.microsoft.com/office/drawing/2014/main" id="{4E52F814-65DA-698E-9DFA-736610233F66}"/>
                </a:ext>
              </a:extLst>
            </p:cNvPr>
            <p:cNvSpPr/>
            <p:nvPr/>
          </p:nvSpPr>
          <p:spPr bwMode="auto">
            <a:xfrm>
              <a:off x="8037610" y="2353012"/>
              <a:ext cx="2586256" cy="125327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439ECD-46BA-4C96-7ED8-97D543808BD7}"/>
                </a:ext>
              </a:extLst>
            </p:cNvPr>
            <p:cNvSpPr txBox="1"/>
            <p:nvPr/>
          </p:nvSpPr>
          <p:spPr>
            <a:xfrm>
              <a:off x="8966535" y="2356528"/>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知見</a:t>
              </a:r>
            </a:p>
          </p:txBody>
        </p:sp>
        <p:sp>
          <p:nvSpPr>
            <p:cNvPr id="22" name="Oval 21">
              <a:extLst>
                <a:ext uri="{FF2B5EF4-FFF2-40B4-BE49-F238E27FC236}">
                  <a16:creationId xmlns:a16="http://schemas.microsoft.com/office/drawing/2014/main" id="{A41B8081-3B55-AADB-8DA0-77B79DB0C82B}"/>
                </a:ext>
              </a:extLst>
            </p:cNvPr>
            <p:cNvSpPr/>
            <p:nvPr/>
          </p:nvSpPr>
          <p:spPr bwMode="auto">
            <a:xfrm>
              <a:off x="7531829" y="3681160"/>
              <a:ext cx="2302625" cy="82061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5BB2D43-D7DC-5DA8-4B60-130259CC045C}"/>
                </a:ext>
              </a:extLst>
            </p:cNvPr>
            <p:cNvSpPr txBox="1"/>
            <p:nvPr/>
          </p:nvSpPr>
          <p:spPr>
            <a:xfrm>
              <a:off x="8318938" y="3671789"/>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知恵</a:t>
              </a:r>
            </a:p>
          </p:txBody>
        </p:sp>
      </p:grpSp>
      <p:graphicFrame>
        <p:nvGraphicFramePr>
          <p:cNvPr id="27" name="Table 27">
            <a:extLst>
              <a:ext uri="{FF2B5EF4-FFF2-40B4-BE49-F238E27FC236}">
                <a16:creationId xmlns:a16="http://schemas.microsoft.com/office/drawing/2014/main" id="{E89ECED1-BAF3-F299-7350-5D094475AAD4}"/>
              </a:ext>
            </a:extLst>
          </p:cNvPr>
          <p:cNvGraphicFramePr>
            <a:graphicFrameLocks noGrp="1"/>
          </p:cNvGraphicFramePr>
          <p:nvPr>
            <p:extLst>
              <p:ext uri="{D42A27DB-BD31-4B8C-83A1-F6EECF244321}">
                <p14:modId xmlns:p14="http://schemas.microsoft.com/office/powerpoint/2010/main" val="3085697616"/>
              </p:ext>
            </p:extLst>
          </p:nvPr>
        </p:nvGraphicFramePr>
        <p:xfrm>
          <a:off x="365775" y="4934093"/>
          <a:ext cx="10773280" cy="1828800"/>
        </p:xfrm>
        <a:graphic>
          <a:graphicData uri="http://schemas.openxmlformats.org/drawingml/2006/table">
            <a:tbl>
              <a:tblPr firstRow="1" bandRow="1">
                <a:tableStyleId>{073A0DAA-6AF3-43AB-8588-CEC1D06C72B9}</a:tableStyleId>
              </a:tblPr>
              <a:tblGrid>
                <a:gridCol w="943293">
                  <a:extLst>
                    <a:ext uri="{9D8B030D-6E8A-4147-A177-3AD203B41FA5}">
                      <a16:colId xmlns:a16="http://schemas.microsoft.com/office/drawing/2014/main" val="2536892997"/>
                    </a:ext>
                  </a:extLst>
                </a:gridCol>
                <a:gridCol w="3121616">
                  <a:extLst>
                    <a:ext uri="{9D8B030D-6E8A-4147-A177-3AD203B41FA5}">
                      <a16:colId xmlns:a16="http://schemas.microsoft.com/office/drawing/2014/main" val="3581333151"/>
                    </a:ext>
                  </a:extLst>
                </a:gridCol>
                <a:gridCol w="3208712">
                  <a:extLst>
                    <a:ext uri="{9D8B030D-6E8A-4147-A177-3AD203B41FA5}">
                      <a16:colId xmlns:a16="http://schemas.microsoft.com/office/drawing/2014/main" val="2883446957"/>
                    </a:ext>
                  </a:extLst>
                </a:gridCol>
                <a:gridCol w="3499659">
                  <a:extLst>
                    <a:ext uri="{9D8B030D-6E8A-4147-A177-3AD203B41FA5}">
                      <a16:colId xmlns:a16="http://schemas.microsoft.com/office/drawing/2014/main" val="1403541659"/>
                    </a:ext>
                  </a:extLst>
                </a:gridCol>
              </a:tblGrid>
              <a:tr h="0">
                <a:tc>
                  <a:txBody>
                    <a:bodyPr/>
                    <a:lstStyle/>
                    <a:p>
                      <a:pPr algn="ctr"/>
                      <a:endParaRPr lang="en-JP" sz="1400" dirty="0">
                        <a:solidFill>
                          <a:schemeClr val="tx1">
                            <a:lumMod val="60000"/>
                            <a:lumOff val="40000"/>
                          </a:schemeClr>
                        </a:solidFill>
                      </a:endParaRPr>
                    </a:p>
                  </a:txBody>
                  <a:tcPr/>
                </a:tc>
                <a:tc>
                  <a:txBody>
                    <a:bodyPr/>
                    <a:lstStyle/>
                    <a:p>
                      <a:pPr algn="ctr"/>
                      <a:r>
                        <a:rPr lang="en-JP" sz="1400" dirty="0">
                          <a:solidFill>
                            <a:schemeClr val="tx1">
                              <a:lumMod val="60000"/>
                              <a:lumOff val="40000"/>
                            </a:schemeClr>
                          </a:solidFill>
                        </a:rPr>
                        <a:t>(狭義の)情報</a:t>
                      </a:r>
                    </a:p>
                  </a:txBody>
                  <a:tcPr/>
                </a:tc>
                <a:tc>
                  <a:txBody>
                    <a:bodyPr/>
                    <a:lstStyle/>
                    <a:p>
                      <a:pPr algn="ctr"/>
                      <a:r>
                        <a:rPr lang="en-JP" sz="1400" dirty="0">
                          <a:solidFill>
                            <a:schemeClr val="tx1">
                              <a:lumMod val="60000"/>
                              <a:lumOff val="40000"/>
                            </a:schemeClr>
                          </a:solidFill>
                        </a:rPr>
                        <a:t>(狭義の)情報 and/or ナレッジ</a:t>
                      </a:r>
                    </a:p>
                  </a:txBody>
                  <a:tcPr/>
                </a:tc>
                <a:tc>
                  <a:txBody>
                    <a:bodyPr/>
                    <a:lstStyle/>
                    <a:p>
                      <a:pPr algn="ctr"/>
                      <a:r>
                        <a:rPr lang="en-JP" sz="1400" dirty="0">
                          <a:solidFill>
                            <a:schemeClr val="tx1">
                              <a:lumMod val="60000"/>
                              <a:lumOff val="40000"/>
                            </a:schemeClr>
                          </a:solidFill>
                        </a:rPr>
                        <a:t>ナレッジ</a:t>
                      </a:r>
                    </a:p>
                  </a:txBody>
                  <a:tcPr/>
                </a:tc>
                <a:extLst>
                  <a:ext uri="{0D108BD9-81ED-4DB2-BD59-A6C34878D82A}">
                    <a16:rowId xmlns:a16="http://schemas.microsoft.com/office/drawing/2014/main" val="158903184"/>
                  </a:ext>
                </a:extLst>
              </a:tr>
              <a:tr h="0">
                <a:tc>
                  <a:txBody>
                    <a:bodyPr/>
                    <a:lstStyle/>
                    <a:p>
                      <a:r>
                        <a:rPr lang="en-JP" sz="1400" dirty="0">
                          <a:solidFill>
                            <a:schemeClr val="tx1">
                              <a:lumMod val="60000"/>
                              <a:lumOff val="40000"/>
                            </a:schemeClr>
                          </a:solidFill>
                        </a:rPr>
                        <a:t>入力主体</a:t>
                      </a:r>
                    </a:p>
                  </a:txBody>
                  <a:tcPr/>
                </a:tc>
                <a:tc>
                  <a:txBody>
                    <a:bodyPr/>
                    <a:lstStyle/>
                    <a:p>
                      <a:r>
                        <a:rPr lang="en-JP" sz="1400" dirty="0">
                          <a:solidFill>
                            <a:schemeClr val="tx1">
                              <a:lumMod val="60000"/>
                              <a:lumOff val="40000"/>
                            </a:schemeClr>
                          </a:solidFill>
                        </a:rPr>
                        <a:t>コンピューター/人間</a:t>
                      </a:r>
                    </a:p>
                  </a:txBody>
                  <a:tcPr/>
                </a:tc>
                <a:tc>
                  <a:txBody>
                    <a:bodyPr/>
                    <a:lstStyle/>
                    <a:p>
                      <a:r>
                        <a:rPr lang="en-JP" sz="1400" dirty="0">
                          <a:solidFill>
                            <a:schemeClr val="tx1">
                              <a:lumMod val="60000"/>
                              <a:lumOff val="40000"/>
                            </a:schemeClr>
                          </a:solidFill>
                        </a:rPr>
                        <a:t>人間</a:t>
                      </a:r>
                    </a:p>
                  </a:txBody>
                  <a:tcPr/>
                </a:tc>
                <a:tc>
                  <a:txBody>
                    <a:bodyPr/>
                    <a:lstStyle/>
                    <a:p>
                      <a:r>
                        <a:rPr lang="en-JP" sz="1400" dirty="0">
                          <a:solidFill>
                            <a:schemeClr val="tx1">
                              <a:lumMod val="60000"/>
                              <a:lumOff val="40000"/>
                            </a:schemeClr>
                          </a:solidFill>
                        </a:rPr>
                        <a:t>人間</a:t>
                      </a:r>
                    </a:p>
                  </a:txBody>
                  <a:tcPr/>
                </a:tc>
                <a:extLst>
                  <a:ext uri="{0D108BD9-81ED-4DB2-BD59-A6C34878D82A}">
                    <a16:rowId xmlns:a16="http://schemas.microsoft.com/office/drawing/2014/main" val="690036590"/>
                  </a:ext>
                </a:extLst>
              </a:tr>
              <a:tr h="0">
                <a:tc>
                  <a:txBody>
                    <a:bodyPr/>
                    <a:lstStyle/>
                    <a:p>
                      <a:r>
                        <a:rPr lang="en-JP" sz="1400" dirty="0">
                          <a:solidFill>
                            <a:schemeClr val="tx1">
                              <a:lumMod val="60000"/>
                              <a:lumOff val="40000"/>
                            </a:schemeClr>
                          </a:solidFill>
                        </a:rPr>
                        <a:t>入力先</a:t>
                      </a:r>
                    </a:p>
                  </a:txBody>
                  <a:tcPr/>
                </a:tc>
                <a:tc>
                  <a:txBody>
                    <a:bodyPr/>
                    <a:lstStyle/>
                    <a:p>
                      <a:r>
                        <a:rPr lang="en-JP" sz="1400" dirty="0">
                          <a:solidFill>
                            <a:schemeClr val="tx1">
                              <a:lumMod val="60000"/>
                              <a:lumOff val="40000"/>
                            </a:schemeClr>
                          </a:solidFill>
                        </a:rPr>
                        <a:t>コンピューター</a:t>
                      </a:r>
                    </a:p>
                  </a:txBody>
                  <a:tcPr/>
                </a:tc>
                <a:tc>
                  <a:txBody>
                    <a:bodyPr/>
                    <a:lstStyle/>
                    <a:p>
                      <a:r>
                        <a:rPr lang="en-JP" sz="1400" dirty="0">
                          <a:solidFill>
                            <a:schemeClr val="tx1">
                              <a:lumMod val="60000"/>
                              <a:lumOff val="40000"/>
                            </a:schemeClr>
                          </a:solidFill>
                        </a:rPr>
                        <a:t>コンピューター</a:t>
                      </a:r>
                    </a:p>
                  </a:txBody>
                  <a:tcPr/>
                </a:tc>
                <a:tc>
                  <a:txBody>
                    <a:bodyPr/>
                    <a:lstStyle/>
                    <a:p>
                      <a:r>
                        <a:rPr lang="en-JP" sz="1400" dirty="0">
                          <a:solidFill>
                            <a:schemeClr val="tx1">
                              <a:lumMod val="60000"/>
                              <a:lumOff val="40000"/>
                            </a:schemeClr>
                          </a:solidFill>
                        </a:rPr>
                        <a:t>人間</a:t>
                      </a:r>
                    </a:p>
                  </a:txBody>
                  <a:tcPr/>
                </a:tc>
                <a:extLst>
                  <a:ext uri="{0D108BD9-81ED-4DB2-BD59-A6C34878D82A}">
                    <a16:rowId xmlns:a16="http://schemas.microsoft.com/office/drawing/2014/main" val="586140182"/>
                  </a:ext>
                </a:extLst>
              </a:tr>
              <a:tr h="0">
                <a:tc>
                  <a:txBody>
                    <a:bodyPr/>
                    <a:lstStyle/>
                    <a:p>
                      <a:r>
                        <a:rPr lang="en-JP" sz="1400" dirty="0">
                          <a:solidFill>
                            <a:schemeClr val="tx1">
                              <a:lumMod val="60000"/>
                              <a:lumOff val="40000"/>
                            </a:schemeClr>
                          </a:solidFill>
                        </a:rPr>
                        <a:t>記憶媒体</a:t>
                      </a:r>
                    </a:p>
                  </a:txBody>
                  <a:tcPr/>
                </a:tc>
                <a:tc>
                  <a:txBody>
                    <a:bodyPr/>
                    <a:lstStyle/>
                    <a:p>
                      <a:r>
                        <a:rPr lang="en-JP" sz="1400" dirty="0">
                          <a:solidFill>
                            <a:schemeClr val="tx1">
                              <a:lumMod val="60000"/>
                              <a:lumOff val="40000"/>
                            </a:schemeClr>
                          </a:solidFill>
                        </a:rPr>
                        <a:t>コンピューター</a:t>
                      </a:r>
                    </a:p>
                  </a:txBody>
                  <a:tcPr/>
                </a:tc>
                <a:tc>
                  <a:txBody>
                    <a:bodyPr/>
                    <a:lstStyle/>
                    <a:p>
                      <a:r>
                        <a:rPr lang="en-JP" sz="1400" dirty="0">
                          <a:solidFill>
                            <a:schemeClr val="tx1">
                              <a:lumMod val="60000"/>
                              <a:lumOff val="40000"/>
                            </a:schemeClr>
                          </a:solidFill>
                        </a:rPr>
                        <a:t>コンピューター/人間</a:t>
                      </a:r>
                    </a:p>
                  </a:txBody>
                  <a:tcPr/>
                </a:tc>
                <a:tc>
                  <a:txBody>
                    <a:bodyPr/>
                    <a:lstStyle/>
                    <a:p>
                      <a:r>
                        <a:rPr lang="en-JP" sz="1400" dirty="0">
                          <a:solidFill>
                            <a:schemeClr val="tx1">
                              <a:lumMod val="60000"/>
                              <a:lumOff val="40000"/>
                            </a:schemeClr>
                          </a:solidFill>
                        </a:rPr>
                        <a:t>人間</a:t>
                      </a:r>
                    </a:p>
                  </a:txBody>
                  <a:tcPr/>
                </a:tc>
                <a:extLst>
                  <a:ext uri="{0D108BD9-81ED-4DB2-BD59-A6C34878D82A}">
                    <a16:rowId xmlns:a16="http://schemas.microsoft.com/office/drawing/2014/main" val="638299470"/>
                  </a:ext>
                </a:extLst>
              </a:tr>
              <a:tr h="0">
                <a:tc>
                  <a:txBody>
                    <a:bodyPr/>
                    <a:lstStyle/>
                    <a:p>
                      <a:r>
                        <a:rPr lang="en-JP" sz="1400" dirty="0">
                          <a:solidFill>
                            <a:schemeClr val="tx1">
                              <a:lumMod val="60000"/>
                              <a:lumOff val="40000"/>
                            </a:schemeClr>
                          </a:solidFill>
                        </a:rPr>
                        <a:t>出力主体</a:t>
                      </a:r>
                    </a:p>
                  </a:txBody>
                  <a:tcPr/>
                </a:tc>
                <a:tc>
                  <a:txBody>
                    <a:bodyPr/>
                    <a:lstStyle/>
                    <a:p>
                      <a:r>
                        <a:rPr lang="en-JP" sz="1400" dirty="0">
                          <a:solidFill>
                            <a:schemeClr val="tx1">
                              <a:lumMod val="60000"/>
                              <a:lumOff val="40000"/>
                            </a:schemeClr>
                          </a:solidFill>
                        </a:rPr>
                        <a:t>コンピューター</a:t>
                      </a:r>
                    </a:p>
                  </a:txBody>
                  <a:tcPr/>
                </a:tc>
                <a:tc>
                  <a:txBody>
                    <a:bodyPr/>
                    <a:lstStyle/>
                    <a:p>
                      <a:r>
                        <a:rPr lang="en-JP" sz="1400" dirty="0">
                          <a:solidFill>
                            <a:schemeClr val="tx1">
                              <a:lumMod val="60000"/>
                              <a:lumOff val="40000"/>
                            </a:schemeClr>
                          </a:solidFill>
                        </a:rPr>
                        <a:t>コンピューター/人間</a:t>
                      </a:r>
                    </a:p>
                  </a:txBody>
                  <a:tcPr/>
                </a:tc>
                <a:tc>
                  <a:txBody>
                    <a:bodyPr/>
                    <a:lstStyle/>
                    <a:p>
                      <a:r>
                        <a:rPr lang="en-JP" sz="1400" dirty="0">
                          <a:solidFill>
                            <a:schemeClr val="tx1">
                              <a:lumMod val="60000"/>
                              <a:lumOff val="40000"/>
                            </a:schemeClr>
                          </a:solidFill>
                        </a:rPr>
                        <a:t>人間</a:t>
                      </a:r>
                    </a:p>
                  </a:txBody>
                  <a:tcPr/>
                </a:tc>
                <a:extLst>
                  <a:ext uri="{0D108BD9-81ED-4DB2-BD59-A6C34878D82A}">
                    <a16:rowId xmlns:a16="http://schemas.microsoft.com/office/drawing/2014/main" val="4113799936"/>
                  </a:ext>
                </a:extLst>
              </a:tr>
              <a:tr h="0">
                <a:tc>
                  <a:txBody>
                    <a:bodyPr/>
                    <a:lstStyle/>
                    <a:p>
                      <a:r>
                        <a:rPr lang="en-JP" sz="1400" dirty="0">
                          <a:solidFill>
                            <a:schemeClr val="tx1">
                              <a:lumMod val="60000"/>
                              <a:lumOff val="40000"/>
                            </a:schemeClr>
                          </a:solidFill>
                        </a:rPr>
                        <a:t>出力先</a:t>
                      </a:r>
                    </a:p>
                  </a:txBody>
                  <a:tcPr/>
                </a:tc>
                <a:tc>
                  <a:txBody>
                    <a:bodyPr/>
                    <a:lstStyle/>
                    <a:p>
                      <a:r>
                        <a:rPr lang="en-JP" sz="1400" dirty="0">
                          <a:solidFill>
                            <a:schemeClr val="tx1">
                              <a:lumMod val="60000"/>
                              <a:lumOff val="40000"/>
                            </a:schemeClr>
                          </a:solidFill>
                        </a:rPr>
                        <a:t>コンピューター/人間</a:t>
                      </a:r>
                    </a:p>
                  </a:txBody>
                  <a:tcPr/>
                </a:tc>
                <a:tc>
                  <a:txBody>
                    <a:bodyPr/>
                    <a:lstStyle/>
                    <a:p>
                      <a:r>
                        <a:rPr lang="en-JP" sz="1400" dirty="0">
                          <a:solidFill>
                            <a:schemeClr val="tx1">
                              <a:lumMod val="60000"/>
                              <a:lumOff val="40000"/>
                            </a:schemeClr>
                          </a:solidFill>
                        </a:rPr>
                        <a:t>人間</a:t>
                      </a:r>
                    </a:p>
                  </a:txBody>
                  <a:tcPr/>
                </a:tc>
                <a:tc>
                  <a:txBody>
                    <a:bodyPr/>
                    <a:lstStyle/>
                    <a:p>
                      <a:r>
                        <a:rPr lang="en-JP" sz="1400" dirty="0">
                          <a:solidFill>
                            <a:schemeClr val="tx1">
                              <a:lumMod val="60000"/>
                              <a:lumOff val="40000"/>
                            </a:schemeClr>
                          </a:solidFill>
                        </a:rPr>
                        <a:t>人間</a:t>
                      </a:r>
                      <a:r>
                        <a:rPr lang="en-US" altLang="ja-JP" sz="1400" dirty="0">
                          <a:solidFill>
                            <a:schemeClr val="tx1">
                              <a:lumMod val="60000"/>
                              <a:lumOff val="40000"/>
                            </a:schemeClr>
                          </a:solidFill>
                        </a:rPr>
                        <a:t>/</a:t>
                      </a:r>
                      <a:r>
                        <a:rPr lang="ja-JP" altLang="en-US" sz="1400">
                          <a:solidFill>
                            <a:schemeClr val="tx1">
                              <a:lumMod val="60000"/>
                              <a:lumOff val="40000"/>
                            </a:schemeClr>
                          </a:solidFill>
                        </a:rPr>
                        <a:t>コンピューター</a:t>
                      </a:r>
                      <a:endParaRPr lang="en-JP" sz="1400" dirty="0">
                        <a:solidFill>
                          <a:schemeClr val="tx1">
                            <a:lumMod val="60000"/>
                            <a:lumOff val="40000"/>
                          </a:schemeClr>
                        </a:solidFill>
                      </a:endParaRPr>
                    </a:p>
                  </a:txBody>
                  <a:tcPr/>
                </a:tc>
                <a:extLst>
                  <a:ext uri="{0D108BD9-81ED-4DB2-BD59-A6C34878D82A}">
                    <a16:rowId xmlns:a16="http://schemas.microsoft.com/office/drawing/2014/main" val="1418844420"/>
                  </a:ext>
                </a:extLst>
              </a:tr>
            </a:tbl>
          </a:graphicData>
        </a:graphic>
      </p:graphicFrame>
      <p:sp>
        <p:nvSpPr>
          <p:cNvPr id="29" name="Slide Number Placeholder 28">
            <a:extLst>
              <a:ext uri="{FF2B5EF4-FFF2-40B4-BE49-F238E27FC236}">
                <a16:creationId xmlns:a16="http://schemas.microsoft.com/office/drawing/2014/main" id="{54D43753-EC3E-DF6D-B646-6EC6CDD3CA61}"/>
              </a:ext>
            </a:extLst>
          </p:cNvPr>
          <p:cNvSpPr>
            <a:spLocks noGrp="1"/>
          </p:cNvSpPr>
          <p:nvPr>
            <p:ph type="sldNum" sz="quarter" idx="4"/>
          </p:nvPr>
        </p:nvSpPr>
        <p:spPr/>
        <p:txBody>
          <a:bodyPr/>
          <a:lstStyle/>
          <a:p>
            <a:fld id="{99D2F82E-F9A2-43ED-826C-709C605B439A}" type="slidenum">
              <a:rPr kumimoji="1" lang="ja-JP" altLang="en-US" smtClean="0"/>
              <a:t>4</a:t>
            </a:fld>
            <a:endParaRPr kumimoji="1" lang="ja-JP" altLang="en-US"/>
          </a:p>
        </p:txBody>
      </p:sp>
      <p:sp>
        <p:nvSpPr>
          <p:cNvPr id="30" name="TextBox 29">
            <a:extLst>
              <a:ext uri="{FF2B5EF4-FFF2-40B4-BE49-F238E27FC236}">
                <a16:creationId xmlns:a16="http://schemas.microsoft.com/office/drawing/2014/main" id="{2F415973-267F-A30B-F29E-1BC7783F7441}"/>
              </a:ext>
            </a:extLst>
          </p:cNvPr>
          <p:cNvSpPr txBox="1"/>
          <p:nvPr/>
        </p:nvSpPr>
        <p:spPr>
          <a:xfrm>
            <a:off x="10052737" y="4650441"/>
            <a:ext cx="121892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bg1">
                    <a:lumMod val="50000"/>
                  </a:schemeClr>
                </a:solidFill>
              </a:rPr>
              <a:t>※2022年11月現在</a:t>
            </a:r>
          </a:p>
        </p:txBody>
      </p:sp>
      <p:sp>
        <p:nvSpPr>
          <p:cNvPr id="24" name="Right Arrow 23">
            <a:extLst>
              <a:ext uri="{FF2B5EF4-FFF2-40B4-BE49-F238E27FC236}">
                <a16:creationId xmlns:a16="http://schemas.microsoft.com/office/drawing/2014/main" id="{BB1A89D4-DB3B-28B4-C88B-3910C79E786D}"/>
              </a:ext>
            </a:extLst>
          </p:cNvPr>
          <p:cNvSpPr/>
          <p:nvPr/>
        </p:nvSpPr>
        <p:spPr bwMode="auto">
          <a:xfrm>
            <a:off x="4116020" y="2504195"/>
            <a:ext cx="789911" cy="744014"/>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Arrow 24">
            <a:extLst>
              <a:ext uri="{FF2B5EF4-FFF2-40B4-BE49-F238E27FC236}">
                <a16:creationId xmlns:a16="http://schemas.microsoft.com/office/drawing/2014/main" id="{BDAE381B-126C-7540-D5B5-7702B7CC00B8}"/>
              </a:ext>
            </a:extLst>
          </p:cNvPr>
          <p:cNvSpPr/>
          <p:nvPr/>
        </p:nvSpPr>
        <p:spPr bwMode="auto">
          <a:xfrm>
            <a:off x="7177906" y="2500153"/>
            <a:ext cx="789911" cy="744014"/>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F491093-927A-9A2F-C61E-7AB4D9E848A0}"/>
              </a:ext>
            </a:extLst>
          </p:cNvPr>
          <p:cNvSpPr txBox="1"/>
          <p:nvPr/>
        </p:nvSpPr>
        <p:spPr>
          <a:xfrm>
            <a:off x="317936" y="4144322"/>
            <a:ext cx="1529906"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accent3"/>
                </a:solidFill>
              </a:rPr>
              <a:t>付加価値: 0</a:t>
            </a:r>
          </a:p>
        </p:txBody>
      </p:sp>
      <p:sp>
        <p:nvSpPr>
          <p:cNvPr id="28" name="TextBox 27">
            <a:extLst>
              <a:ext uri="{FF2B5EF4-FFF2-40B4-BE49-F238E27FC236}">
                <a16:creationId xmlns:a16="http://schemas.microsoft.com/office/drawing/2014/main" id="{BFE4F4E7-A304-BCCF-777F-F5878C51EAF5}"/>
              </a:ext>
            </a:extLst>
          </p:cNvPr>
          <p:cNvSpPr txBox="1"/>
          <p:nvPr/>
        </p:nvSpPr>
        <p:spPr>
          <a:xfrm>
            <a:off x="10098588" y="4153663"/>
            <a:ext cx="1635704"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accent3"/>
                </a:solidFill>
              </a:rPr>
              <a:t>付加価値: 高</a:t>
            </a:r>
          </a:p>
        </p:txBody>
      </p:sp>
      <p:sp>
        <p:nvSpPr>
          <p:cNvPr id="31" name="TextBox 30">
            <a:extLst>
              <a:ext uri="{FF2B5EF4-FFF2-40B4-BE49-F238E27FC236}">
                <a16:creationId xmlns:a16="http://schemas.microsoft.com/office/drawing/2014/main" id="{098A84DC-5D8C-0829-6511-5DEC2E679DC1}"/>
              </a:ext>
            </a:extLst>
          </p:cNvPr>
          <p:cNvSpPr txBox="1"/>
          <p:nvPr/>
        </p:nvSpPr>
        <p:spPr>
          <a:xfrm>
            <a:off x="5012767" y="4102301"/>
            <a:ext cx="2211183" cy="627864"/>
          </a:xfrm>
          <a:prstGeom prst="rect">
            <a:avLst/>
          </a:prstGeom>
          <a:noFill/>
        </p:spPr>
        <p:txBody>
          <a:bodyPr wrap="none" lIns="182880" tIns="146304" rIns="182880" bIns="146304" rtlCol="0">
            <a:spAutoFit/>
          </a:bodyPr>
          <a:lstStyle/>
          <a:p>
            <a:pPr algn="ctr">
              <a:lnSpc>
                <a:spcPct val="90000"/>
              </a:lnSpc>
              <a:spcAft>
                <a:spcPts val="600"/>
              </a:spcAft>
            </a:pPr>
            <a:r>
              <a:rPr lang="en-JP" sz="2400" dirty="0">
                <a:solidFill>
                  <a:schemeClr val="accent3"/>
                </a:solidFill>
              </a:rPr>
              <a:t>システムが支援</a:t>
            </a:r>
          </a:p>
        </p:txBody>
      </p:sp>
      <p:cxnSp>
        <p:nvCxnSpPr>
          <p:cNvPr id="32" name="Straight Connector 31">
            <a:extLst>
              <a:ext uri="{FF2B5EF4-FFF2-40B4-BE49-F238E27FC236}">
                <a16:creationId xmlns:a16="http://schemas.microsoft.com/office/drawing/2014/main" id="{0BE9A46A-29EF-E1DC-3100-B0B35DC85B3D}"/>
              </a:ext>
            </a:extLst>
          </p:cNvPr>
          <p:cNvCxnSpPr>
            <a:cxnSpLocks/>
          </p:cNvCxnSpPr>
          <p:nvPr/>
        </p:nvCxnSpPr>
        <p:spPr>
          <a:xfrm flipH="1" flipV="1">
            <a:off x="4347556" y="3080027"/>
            <a:ext cx="781397" cy="1279922"/>
          </a:xfrm>
          <a:prstGeom prst="line">
            <a:avLst/>
          </a:prstGeom>
          <a:ln w="19050">
            <a:solidFill>
              <a:schemeClr val="accent3"/>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8D8C82-942D-4249-8989-8F14FAD10BE4}"/>
              </a:ext>
            </a:extLst>
          </p:cNvPr>
          <p:cNvCxnSpPr>
            <a:cxnSpLocks/>
          </p:cNvCxnSpPr>
          <p:nvPr/>
        </p:nvCxnSpPr>
        <p:spPr>
          <a:xfrm flipV="1">
            <a:off x="7071757" y="3287251"/>
            <a:ext cx="575952" cy="1072698"/>
          </a:xfrm>
          <a:prstGeom prst="line">
            <a:avLst/>
          </a:prstGeom>
          <a:ln w="19050">
            <a:solidFill>
              <a:schemeClr val="accent3"/>
            </a:solidFill>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41666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23897-0EBC-30A7-9D8B-A8CD89A09C39}"/>
              </a:ext>
            </a:extLst>
          </p:cNvPr>
          <p:cNvSpPr>
            <a:spLocks noGrp="1"/>
          </p:cNvSpPr>
          <p:nvPr>
            <p:ph type="title"/>
          </p:nvPr>
        </p:nvSpPr>
        <p:spPr/>
        <p:txBody>
          <a:bodyPr/>
          <a:lstStyle/>
          <a:p>
            <a:r>
              <a:rPr kumimoji="1" lang="ja-JP" altLang="en-US" dirty="0"/>
              <a:t>スコアリングプロファイルの設定</a:t>
            </a:r>
          </a:p>
        </p:txBody>
      </p:sp>
      <p:sp>
        <p:nvSpPr>
          <p:cNvPr id="29" name="Content Placeholder 2">
            <a:extLst>
              <a:ext uri="{FF2B5EF4-FFF2-40B4-BE49-F238E27FC236}">
                <a16:creationId xmlns:a16="http://schemas.microsoft.com/office/drawing/2014/main" id="{4BFBBDED-6626-1324-E5D6-36571ED09D0F}"/>
              </a:ext>
            </a:extLst>
          </p:cNvPr>
          <p:cNvSpPr txBox="1">
            <a:spLocks/>
          </p:cNvSpPr>
          <p:nvPr/>
        </p:nvSpPr>
        <p:spPr>
          <a:xfrm>
            <a:off x="572244" y="1504307"/>
            <a:ext cx="5388220" cy="5073655"/>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ja-JP" altLang="en-US" sz="2400" dirty="0">
                <a:solidFill>
                  <a:srgbClr val="494949"/>
                </a:solidFill>
              </a:rPr>
              <a:t>特定の基準に基づいてブーストすることで、ランクスコアをチューニング</a:t>
            </a:r>
            <a:endParaRPr lang="en-US" sz="2000" dirty="0">
              <a:solidFill>
                <a:srgbClr val="494949"/>
              </a:solidFill>
              <a:latin typeface="Segoe UI Light"/>
            </a:endParaRPr>
          </a:p>
          <a:p>
            <a:pPr marL="0" lvl="1" indent="0">
              <a:spcBef>
                <a:spcPts val="1224"/>
              </a:spcBef>
              <a:buNone/>
            </a:pPr>
            <a:r>
              <a:rPr lang="en-US" sz="2400" dirty="0">
                <a:solidFill>
                  <a:srgbClr val="494949"/>
                </a:solidFill>
                <a:latin typeface="Segoe UI Light"/>
              </a:rPr>
              <a:t>Magnitude</a:t>
            </a:r>
            <a:endParaRPr lang="en-US" sz="2400" dirty="0">
              <a:solidFill>
                <a:srgbClr val="494949"/>
              </a:solidFill>
            </a:endParaRPr>
          </a:p>
          <a:p>
            <a:pPr marL="342834" lvl="1" indent="-342834"/>
            <a:r>
              <a:rPr lang="ja-JP" altLang="en-US" sz="2000" dirty="0">
                <a:solidFill>
                  <a:srgbClr val="494949"/>
                </a:solidFill>
                <a:latin typeface="Segoe UI Light"/>
              </a:rPr>
              <a:t>数値の大小に基づいたブースト</a:t>
            </a:r>
            <a:endParaRPr lang="en-US" sz="2000" dirty="0">
              <a:solidFill>
                <a:srgbClr val="494949"/>
              </a:solidFill>
              <a:latin typeface="Segoe UI Light"/>
            </a:endParaRPr>
          </a:p>
          <a:p>
            <a:pPr marL="0" lvl="1" indent="0" defTabSz="932597">
              <a:lnSpc>
                <a:spcPct val="100000"/>
              </a:lnSpc>
              <a:spcBef>
                <a:spcPts val="1224"/>
              </a:spcBef>
              <a:buSzTx/>
              <a:buNone/>
            </a:pPr>
            <a:r>
              <a:rPr lang="en-US" sz="2400" dirty="0">
                <a:solidFill>
                  <a:srgbClr val="494949"/>
                </a:solidFill>
                <a:latin typeface="Segoe UI Light"/>
              </a:rPr>
              <a:t>Freshness</a:t>
            </a:r>
            <a:endParaRPr lang="en-US" sz="2400" dirty="0">
              <a:solidFill>
                <a:srgbClr val="494949"/>
              </a:solidFill>
            </a:endParaRPr>
          </a:p>
          <a:p>
            <a:pPr marL="342834" lvl="1" indent="-342834"/>
            <a:r>
              <a:rPr lang="ja-JP" altLang="en-US" sz="2000" dirty="0">
                <a:solidFill>
                  <a:srgbClr val="494949"/>
                </a:solidFill>
                <a:latin typeface="Segoe UI Light"/>
              </a:rPr>
              <a:t>日付の新しさに基づいたブースト</a:t>
            </a:r>
            <a:endParaRPr lang="en-US" sz="2000" dirty="0">
              <a:solidFill>
                <a:srgbClr val="494949"/>
              </a:solidFill>
              <a:latin typeface="Segoe UI Light"/>
            </a:endParaRPr>
          </a:p>
          <a:p>
            <a:pPr marL="0" lvl="1" indent="0" defTabSz="932597">
              <a:lnSpc>
                <a:spcPct val="100000"/>
              </a:lnSpc>
              <a:spcBef>
                <a:spcPts val="1224"/>
              </a:spcBef>
              <a:buSzTx/>
              <a:buNone/>
            </a:pPr>
            <a:r>
              <a:rPr lang="en-US" sz="2400" dirty="0">
                <a:solidFill>
                  <a:srgbClr val="494949"/>
                </a:solidFill>
                <a:latin typeface="Segoe UI Light"/>
              </a:rPr>
              <a:t>Distance</a:t>
            </a:r>
            <a:endParaRPr lang="en-US" sz="2400" dirty="0">
              <a:solidFill>
                <a:srgbClr val="494949"/>
              </a:solidFill>
            </a:endParaRPr>
          </a:p>
          <a:p>
            <a:pPr marL="342834" lvl="1" indent="-342834"/>
            <a:r>
              <a:rPr lang="ja-JP" altLang="en-US" sz="2000" dirty="0">
                <a:solidFill>
                  <a:srgbClr val="494949"/>
                </a:solidFill>
                <a:latin typeface="Segoe UI Light"/>
              </a:rPr>
              <a:t>地理的な距離に基づいたブースト</a:t>
            </a:r>
            <a:endParaRPr lang="en-US" sz="2000" dirty="0">
              <a:solidFill>
                <a:srgbClr val="494949"/>
              </a:solidFill>
              <a:latin typeface="Segoe UI Light"/>
            </a:endParaRPr>
          </a:p>
          <a:p>
            <a:pPr marL="0" lvl="1" indent="0" defTabSz="932597">
              <a:lnSpc>
                <a:spcPct val="100000"/>
              </a:lnSpc>
              <a:spcBef>
                <a:spcPts val="1224"/>
              </a:spcBef>
              <a:buSzTx/>
              <a:buNone/>
            </a:pPr>
            <a:r>
              <a:rPr lang="en-US" sz="2400" dirty="0">
                <a:solidFill>
                  <a:srgbClr val="494949"/>
                </a:solidFill>
                <a:latin typeface="Segoe UI Light"/>
              </a:rPr>
              <a:t>Tags</a:t>
            </a:r>
            <a:endParaRPr lang="en-US" sz="2400" dirty="0">
              <a:solidFill>
                <a:srgbClr val="494949"/>
              </a:solidFill>
            </a:endParaRPr>
          </a:p>
          <a:p>
            <a:pPr marL="342834" lvl="1" indent="-342834"/>
            <a:r>
              <a:rPr lang="ja-JP" altLang="en-US" sz="2000" dirty="0">
                <a:solidFill>
                  <a:srgbClr val="494949"/>
                </a:solidFill>
                <a:latin typeface="Segoe UI Light"/>
              </a:rPr>
              <a:t>付与したタグに基づいたブースト</a:t>
            </a:r>
            <a:endParaRPr lang="en-US" sz="2000" dirty="0">
              <a:solidFill>
                <a:srgbClr val="494949"/>
              </a:solidFill>
              <a:latin typeface="Segoe UI Light"/>
            </a:endParaRPr>
          </a:p>
        </p:txBody>
      </p:sp>
      <p:pic>
        <p:nvPicPr>
          <p:cNvPr id="31" name="Picture 2">
            <a:extLst>
              <a:ext uri="{FF2B5EF4-FFF2-40B4-BE49-F238E27FC236}">
                <a16:creationId xmlns:a16="http://schemas.microsoft.com/office/drawing/2014/main" id="{8FD33D42-1CFE-3209-93DA-AF547301FD44}"/>
              </a:ext>
            </a:extLst>
          </p:cNvPr>
          <p:cNvPicPr>
            <a:picLocks noChangeAspect="1"/>
          </p:cNvPicPr>
          <p:nvPr/>
        </p:nvPicPr>
        <p:blipFill rotWithShape="1">
          <a:blip r:embed="rId2"/>
          <a:srcRect l="62024" b="50768"/>
          <a:stretch/>
        </p:blipFill>
        <p:spPr>
          <a:xfrm>
            <a:off x="6212818" y="2009901"/>
            <a:ext cx="5388219" cy="3246882"/>
          </a:xfrm>
          <a:prstGeom prst="rect">
            <a:avLst/>
          </a:prstGeom>
        </p:spPr>
      </p:pic>
      <p:sp>
        <p:nvSpPr>
          <p:cNvPr id="33" name="テキスト ボックス 32">
            <a:extLst>
              <a:ext uri="{FF2B5EF4-FFF2-40B4-BE49-F238E27FC236}">
                <a16:creationId xmlns:a16="http://schemas.microsoft.com/office/drawing/2014/main" id="{1BBEABE3-6530-C420-47FD-DD4F4853144C}"/>
              </a:ext>
            </a:extLst>
          </p:cNvPr>
          <p:cNvSpPr txBox="1"/>
          <p:nvPr/>
        </p:nvSpPr>
        <p:spPr>
          <a:xfrm>
            <a:off x="6067678" y="1413357"/>
            <a:ext cx="5133457" cy="5724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000" dirty="0">
                <a:gradFill>
                  <a:gsLst>
                    <a:gs pos="2917">
                      <a:schemeClr val="tx1"/>
                    </a:gs>
                    <a:gs pos="30000">
                      <a:schemeClr val="tx1"/>
                    </a:gs>
                  </a:gsLst>
                  <a:lin ang="5400000" scaled="0"/>
                </a:gradFill>
              </a:rPr>
              <a:t>4</a:t>
            </a:r>
            <a:r>
              <a:rPr kumimoji="1" lang="ja-JP" altLang="en-US" sz="2000" dirty="0">
                <a:gradFill>
                  <a:gsLst>
                    <a:gs pos="2917">
                      <a:schemeClr val="tx1"/>
                    </a:gs>
                    <a:gs pos="30000">
                      <a:schemeClr val="tx1"/>
                    </a:gs>
                  </a:gsLst>
                  <a:lin ang="5400000" scaled="0"/>
                </a:gradFill>
              </a:rPr>
              <a:t>種類の補完曲線により、ブーストの傾きを調整</a:t>
            </a:r>
          </a:p>
        </p:txBody>
      </p:sp>
      <p:sp>
        <p:nvSpPr>
          <p:cNvPr id="4" name="Slide Number Placeholder 3">
            <a:extLst>
              <a:ext uri="{FF2B5EF4-FFF2-40B4-BE49-F238E27FC236}">
                <a16:creationId xmlns:a16="http://schemas.microsoft.com/office/drawing/2014/main" id="{38F641C2-2586-2C93-9BE8-8DDC02F85DB0}"/>
              </a:ext>
            </a:extLst>
          </p:cNvPr>
          <p:cNvSpPr>
            <a:spLocks noGrp="1"/>
          </p:cNvSpPr>
          <p:nvPr>
            <p:ph type="sldNum" sz="quarter" idx="4"/>
          </p:nvPr>
        </p:nvSpPr>
        <p:spPr/>
        <p:txBody>
          <a:bodyPr/>
          <a:lstStyle/>
          <a:p>
            <a:fld id="{99D2F82E-F9A2-43ED-826C-709C605B439A}" type="slidenum">
              <a:rPr kumimoji="1" lang="ja-JP" altLang="en-US" smtClean="0"/>
              <a:t>40</a:t>
            </a:fld>
            <a:endParaRPr kumimoji="1" lang="ja-JP" altLang="en-US"/>
          </a:p>
        </p:txBody>
      </p:sp>
    </p:spTree>
    <p:extLst>
      <p:ext uri="{BB962C8B-B14F-4D97-AF65-F5344CB8AC3E}">
        <p14:creationId xmlns:p14="http://schemas.microsoft.com/office/powerpoint/2010/main" val="41018163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A404-3124-C59A-44A4-5B5677425C83}"/>
              </a:ext>
            </a:extLst>
          </p:cNvPr>
          <p:cNvSpPr>
            <a:spLocks noGrp="1"/>
          </p:cNvSpPr>
          <p:nvPr>
            <p:ph type="title"/>
          </p:nvPr>
        </p:nvSpPr>
        <p:spPr/>
        <p:txBody>
          <a:bodyPr/>
          <a:lstStyle/>
          <a:p>
            <a:r>
              <a:rPr lang="en-JP" dirty="0"/>
              <a:t>JFK Files Demo</a:t>
            </a:r>
          </a:p>
        </p:txBody>
      </p:sp>
      <p:sp>
        <p:nvSpPr>
          <p:cNvPr id="3" name="Slide Number Placeholder 2">
            <a:extLst>
              <a:ext uri="{FF2B5EF4-FFF2-40B4-BE49-F238E27FC236}">
                <a16:creationId xmlns:a16="http://schemas.microsoft.com/office/drawing/2014/main" id="{C3CBA7DD-8340-511C-A2ED-5D08F9D5DE81}"/>
              </a:ext>
            </a:extLst>
          </p:cNvPr>
          <p:cNvSpPr>
            <a:spLocks noGrp="1"/>
          </p:cNvSpPr>
          <p:nvPr>
            <p:ph type="sldNum" sz="quarter" idx="4"/>
          </p:nvPr>
        </p:nvSpPr>
        <p:spPr/>
        <p:txBody>
          <a:bodyPr/>
          <a:lstStyle/>
          <a:p>
            <a:fld id="{99D2F82E-F9A2-43ED-826C-709C605B439A}" type="slidenum">
              <a:rPr kumimoji="1" lang="ja-JP" altLang="en-US" smtClean="0"/>
              <a:t>41</a:t>
            </a:fld>
            <a:endParaRPr kumimoji="1" lang="ja-JP" altLang="en-US"/>
          </a:p>
        </p:txBody>
      </p:sp>
    </p:spTree>
    <p:extLst>
      <p:ext uri="{BB962C8B-B14F-4D97-AF65-F5344CB8AC3E}">
        <p14:creationId xmlns:p14="http://schemas.microsoft.com/office/powerpoint/2010/main" val="6523597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jfk car">
            <a:extLst>
              <a:ext uri="{FF2B5EF4-FFF2-40B4-BE49-F238E27FC236}">
                <a16:creationId xmlns:a16="http://schemas.microsoft.com/office/drawing/2014/main" id="{D3204093-DA1F-4189-BD3F-277D67888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00"/>
          <a:stretch/>
        </p:blipFill>
        <p:spPr bwMode="auto">
          <a:xfrm>
            <a:off x="1" y="0"/>
            <a:ext cx="12192000" cy="7491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A43BE7B-8BFA-447E-B8C6-249CBBE57DF7}"/>
              </a:ext>
            </a:extLst>
          </p:cNvPr>
          <p:cNvGrpSpPr/>
          <p:nvPr/>
        </p:nvGrpSpPr>
        <p:grpSpPr>
          <a:xfrm>
            <a:off x="4874369" y="2755795"/>
            <a:ext cx="6828346" cy="3940280"/>
            <a:chOff x="2676524" y="-716401"/>
            <a:chExt cx="6828346" cy="3754876"/>
          </a:xfrm>
        </p:grpSpPr>
        <p:pic>
          <p:nvPicPr>
            <p:cNvPr id="5" name="Picture 4">
              <a:extLst>
                <a:ext uri="{FF2B5EF4-FFF2-40B4-BE49-F238E27FC236}">
                  <a16:creationId xmlns:a16="http://schemas.microsoft.com/office/drawing/2014/main" id="{C0854A3B-7368-4F55-8A26-D2B9BE92B490}"/>
                </a:ext>
              </a:extLst>
            </p:cNvPr>
            <p:cNvPicPr>
              <a:picLocks noChangeAspect="1"/>
            </p:cNvPicPr>
            <p:nvPr/>
          </p:nvPicPr>
          <p:blipFill>
            <a:blip r:embed="rId4"/>
            <a:stretch>
              <a:fillRect/>
            </a:stretch>
          </p:blipFill>
          <p:spPr>
            <a:xfrm>
              <a:off x="2829533" y="-716401"/>
              <a:ext cx="6675337" cy="3754876"/>
            </a:xfrm>
            <a:prstGeom prst="rect">
              <a:avLst/>
            </a:prstGeom>
          </p:spPr>
        </p:pic>
        <p:sp>
          <p:nvSpPr>
            <p:cNvPr id="3" name="Rectangle 2">
              <a:extLst>
                <a:ext uri="{FF2B5EF4-FFF2-40B4-BE49-F238E27FC236}">
                  <a16:creationId xmlns:a16="http://schemas.microsoft.com/office/drawing/2014/main" id="{D3B772CD-BBB7-4821-BEE8-EA3DCA053AB7}"/>
                </a:ext>
              </a:extLst>
            </p:cNvPr>
            <p:cNvSpPr/>
            <p:nvPr/>
          </p:nvSpPr>
          <p:spPr>
            <a:xfrm>
              <a:off x="2676524" y="245046"/>
              <a:ext cx="6821147"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rPr>
                <a:t>John F. Kennedy (JFK)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November 22, 1963</a:t>
              </a:r>
            </a:p>
          </p:txBody>
        </p:sp>
      </p:grpSp>
      <p:sp>
        <p:nvSpPr>
          <p:cNvPr id="7" name="TextBox 7">
            <a:extLst>
              <a:ext uri="{FF2B5EF4-FFF2-40B4-BE49-F238E27FC236}">
                <a16:creationId xmlns:a16="http://schemas.microsoft.com/office/drawing/2014/main" id="{3E6C4BBA-AD94-4628-A0EA-5B552E435F4B}"/>
              </a:ext>
            </a:extLst>
          </p:cNvPr>
          <p:cNvSpPr txBox="1"/>
          <p:nvPr/>
        </p:nvSpPr>
        <p:spPr>
          <a:xfrm>
            <a:off x="5480305" y="5847415"/>
            <a:ext cx="561647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Calibri" panose="020F0502020204030204"/>
                <a:ea typeface="+mn-ea"/>
                <a:cs typeface="+mn-cs"/>
              </a:rPr>
              <a:t>http://aka.ms/jfkfiles </a:t>
            </a:r>
          </a:p>
        </p:txBody>
      </p:sp>
    </p:spTree>
    <p:extLst>
      <p:ext uri="{BB962C8B-B14F-4D97-AF65-F5344CB8AC3E}">
        <p14:creationId xmlns:p14="http://schemas.microsoft.com/office/powerpoint/2010/main" val="30742991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918D1362-2DA9-4E72-97C7-1CD67E0D3239}"/>
              </a:ext>
            </a:extLst>
          </p:cNvPr>
          <p:cNvSpPr/>
          <p:nvPr/>
        </p:nvSpPr>
        <p:spPr bwMode="auto">
          <a:xfrm>
            <a:off x="1953354" y="1391651"/>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61" name="Rectangle 60">
            <a:extLst>
              <a:ext uri="{FF2B5EF4-FFF2-40B4-BE49-F238E27FC236}">
                <a16:creationId xmlns:a16="http://schemas.microsoft.com/office/drawing/2014/main" id="{A15C4B4E-E58A-4340-BBB2-BC160AC89210}"/>
              </a:ext>
            </a:extLst>
          </p:cNvPr>
          <p:cNvSpPr/>
          <p:nvPr/>
        </p:nvSpPr>
        <p:spPr bwMode="auto">
          <a:xfrm>
            <a:off x="4109422" y="1391651"/>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62" name="Rectangle 61">
            <a:extLst>
              <a:ext uri="{FF2B5EF4-FFF2-40B4-BE49-F238E27FC236}">
                <a16:creationId xmlns:a16="http://schemas.microsoft.com/office/drawing/2014/main" id="{AEC0B24E-B8A8-4F54-B9DE-AC4A9A299FBB}"/>
              </a:ext>
            </a:extLst>
          </p:cNvPr>
          <p:cNvSpPr/>
          <p:nvPr/>
        </p:nvSpPr>
        <p:spPr bwMode="auto">
          <a:xfrm>
            <a:off x="6265490" y="1391651"/>
            <a:ext cx="228600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AI</a:t>
            </a:r>
          </a:p>
        </p:txBody>
      </p:sp>
      <p:sp>
        <p:nvSpPr>
          <p:cNvPr id="63" name="Rectangle 62">
            <a:extLst>
              <a:ext uri="{FF2B5EF4-FFF2-40B4-BE49-F238E27FC236}">
                <a16:creationId xmlns:a16="http://schemas.microsoft.com/office/drawing/2014/main" id="{6547395C-67C3-418E-96E0-E84672173D80}"/>
              </a:ext>
            </a:extLst>
          </p:cNvPr>
          <p:cNvSpPr/>
          <p:nvPr/>
        </p:nvSpPr>
        <p:spPr bwMode="auto">
          <a:xfrm>
            <a:off x="8642608" y="1382119"/>
            <a:ext cx="228600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SERVE</a:t>
            </a:r>
          </a:p>
        </p:txBody>
      </p:sp>
      <p:sp>
        <p:nvSpPr>
          <p:cNvPr id="64" name="Rectangle 63">
            <a:extLst>
              <a:ext uri="{FF2B5EF4-FFF2-40B4-BE49-F238E27FC236}">
                <a16:creationId xmlns:a16="http://schemas.microsoft.com/office/drawing/2014/main" id="{1DF65B99-047F-48F1-AB19-BE29E4E23912}"/>
              </a:ext>
            </a:extLst>
          </p:cNvPr>
          <p:cNvSpPr/>
          <p:nvPr/>
        </p:nvSpPr>
        <p:spPr>
          <a:xfrm>
            <a:off x="4458857" y="4033679"/>
            <a:ext cx="1366080" cy="253916"/>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Blob Storage</a:t>
            </a:r>
          </a:p>
        </p:txBody>
      </p:sp>
      <p:sp>
        <p:nvSpPr>
          <p:cNvPr id="81" name="Rectangle 80">
            <a:extLst>
              <a:ext uri="{FF2B5EF4-FFF2-40B4-BE49-F238E27FC236}">
                <a16:creationId xmlns:a16="http://schemas.microsoft.com/office/drawing/2014/main" id="{74D771F0-74BF-4838-89D4-505358957040}"/>
              </a:ext>
            </a:extLst>
          </p:cNvPr>
          <p:cNvSpPr/>
          <p:nvPr/>
        </p:nvSpPr>
        <p:spPr>
          <a:xfrm>
            <a:off x="2295576" y="4033679"/>
            <a:ext cx="1380506" cy="253916"/>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Data Factory </a:t>
            </a:r>
          </a:p>
        </p:txBody>
      </p:sp>
      <p:cxnSp>
        <p:nvCxnSpPr>
          <p:cNvPr id="88" name="Straight Arrow Connector 87">
            <a:extLst>
              <a:ext uri="{FF2B5EF4-FFF2-40B4-BE49-F238E27FC236}">
                <a16:creationId xmlns:a16="http://schemas.microsoft.com/office/drawing/2014/main" id="{A58F4C17-6090-485C-B4D2-CBDCB714556C}"/>
              </a:ext>
            </a:extLst>
          </p:cNvPr>
          <p:cNvCxnSpPr>
            <a:cxnSpLocks/>
          </p:cNvCxnSpPr>
          <p:nvPr/>
        </p:nvCxnSpPr>
        <p:spPr>
          <a:xfrm>
            <a:off x="1712124" y="3734166"/>
            <a:ext cx="802185"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9" name="Right Bracket 88">
            <a:extLst>
              <a:ext uri="{FF2B5EF4-FFF2-40B4-BE49-F238E27FC236}">
                <a16:creationId xmlns:a16="http://schemas.microsoft.com/office/drawing/2014/main" id="{D021D7E3-0221-42A3-BCA4-3561D699AC4B}"/>
              </a:ext>
            </a:extLst>
          </p:cNvPr>
          <p:cNvSpPr/>
          <p:nvPr/>
        </p:nvSpPr>
        <p:spPr>
          <a:xfrm>
            <a:off x="1538930" y="2688875"/>
            <a:ext cx="127602" cy="2259854"/>
          </a:xfrm>
          <a:prstGeom prst="rightBracket">
            <a:avLst>
              <a:gd name="adj" fmla="val 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E25D9503-E57C-40A7-852F-FD0F0E34D90C}"/>
              </a:ext>
            </a:extLst>
          </p:cNvPr>
          <p:cNvSpPr txBox="1"/>
          <p:nvPr/>
        </p:nvSpPr>
        <p:spPr>
          <a:xfrm>
            <a:off x="369665" y="3400453"/>
            <a:ext cx="1193132" cy="415498"/>
          </a:xfrm>
          <a:prstGeom prst="rect">
            <a:avLst/>
          </a:prstGeom>
        </p:spPr>
        <p:txBody>
          <a:bodyPr wrap="square" lIns="91440" tIns="45720" rIns="91440" bIns="45720">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Media (unstructured)</a:t>
            </a:r>
          </a:p>
        </p:txBody>
      </p:sp>
      <p:sp>
        <p:nvSpPr>
          <p:cNvPr id="106" name="TextBox 105">
            <a:extLst>
              <a:ext uri="{FF2B5EF4-FFF2-40B4-BE49-F238E27FC236}">
                <a16:creationId xmlns:a16="http://schemas.microsoft.com/office/drawing/2014/main" id="{D305F910-80FB-4612-8768-5BF28F416092}"/>
              </a:ext>
            </a:extLst>
          </p:cNvPr>
          <p:cNvSpPr txBox="1"/>
          <p:nvPr/>
        </p:nvSpPr>
        <p:spPr>
          <a:xfrm>
            <a:off x="415627" y="4490104"/>
            <a:ext cx="1101208" cy="415498"/>
          </a:xfrm>
          <a:prstGeom prst="rect">
            <a:avLst/>
          </a:prstGeom>
        </p:spPr>
        <p:txBody>
          <a:bodyPr wrap="square" lIns="91440" tIns="45720" rIns="91440" bIns="45720">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Files (unstructured)</a:t>
            </a:r>
          </a:p>
        </p:txBody>
      </p:sp>
      <p:cxnSp>
        <p:nvCxnSpPr>
          <p:cNvPr id="119" name="Straight Arrow Connector 118">
            <a:extLst>
              <a:ext uri="{FF2B5EF4-FFF2-40B4-BE49-F238E27FC236}">
                <a16:creationId xmlns:a16="http://schemas.microsoft.com/office/drawing/2014/main" id="{80F227B9-CD08-49EA-AC36-2479258D113D}"/>
              </a:ext>
            </a:extLst>
          </p:cNvPr>
          <p:cNvCxnSpPr>
            <a:cxnSpLocks/>
          </p:cNvCxnSpPr>
          <p:nvPr/>
        </p:nvCxnSpPr>
        <p:spPr>
          <a:xfrm>
            <a:off x="3361880" y="3734166"/>
            <a:ext cx="1421120"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943BDB6-5DF0-48C3-93A0-A9B5FA574446}"/>
              </a:ext>
            </a:extLst>
          </p:cNvPr>
          <p:cNvSpPr/>
          <p:nvPr/>
        </p:nvSpPr>
        <p:spPr bwMode="auto">
          <a:xfrm>
            <a:off x="6396455" y="2951942"/>
            <a:ext cx="2024071" cy="117285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Shape 236">
            <a:extLst>
              <a:ext uri="{FF2B5EF4-FFF2-40B4-BE49-F238E27FC236}">
                <a16:creationId xmlns:a16="http://schemas.microsoft.com/office/drawing/2014/main" id="{9EA2260F-B64E-4FF7-9823-C81F4CF00CF5}"/>
              </a:ext>
            </a:extLst>
          </p:cNvPr>
          <p:cNvSpPr txBox="1"/>
          <p:nvPr/>
        </p:nvSpPr>
        <p:spPr>
          <a:xfrm>
            <a:off x="6387476" y="4160637"/>
            <a:ext cx="2042029" cy="253916"/>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Cognitive Search</a:t>
            </a:r>
            <a:endParaRPr kumimoji="0" lang="en"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130" name="Rectangle 129">
            <a:extLst>
              <a:ext uri="{FF2B5EF4-FFF2-40B4-BE49-F238E27FC236}">
                <a16:creationId xmlns:a16="http://schemas.microsoft.com/office/drawing/2014/main" id="{BD0894BA-4002-4A69-B560-C8094E4BA23A}"/>
              </a:ext>
            </a:extLst>
          </p:cNvPr>
          <p:cNvSpPr/>
          <p:nvPr/>
        </p:nvSpPr>
        <p:spPr bwMode="auto">
          <a:xfrm>
            <a:off x="7304701" y="3316694"/>
            <a:ext cx="425961" cy="4047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5B09AD4E-3922-4E94-BEED-32B06DC86A68}"/>
              </a:ext>
            </a:extLst>
          </p:cNvPr>
          <p:cNvSpPr txBox="1"/>
          <p:nvPr/>
        </p:nvSpPr>
        <p:spPr>
          <a:xfrm>
            <a:off x="6550212" y="3608202"/>
            <a:ext cx="1716557" cy="461665"/>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Natural Language Processing</a:t>
            </a:r>
            <a:b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Image Processing</a:t>
            </a:r>
            <a:b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Custom Models</a:t>
            </a:r>
          </a:p>
        </p:txBody>
      </p:sp>
      <p:cxnSp>
        <p:nvCxnSpPr>
          <p:cNvPr id="134" name="Straight Arrow Connector 133">
            <a:extLst>
              <a:ext uri="{FF2B5EF4-FFF2-40B4-BE49-F238E27FC236}">
                <a16:creationId xmlns:a16="http://schemas.microsoft.com/office/drawing/2014/main" id="{7E1802A3-BE5C-40BE-8077-C5DA2D3CB76F}"/>
              </a:ext>
            </a:extLst>
          </p:cNvPr>
          <p:cNvCxnSpPr>
            <a:cxnSpLocks/>
          </p:cNvCxnSpPr>
          <p:nvPr/>
        </p:nvCxnSpPr>
        <p:spPr>
          <a:xfrm>
            <a:off x="5430386" y="3734166"/>
            <a:ext cx="919074"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73ACB16-E3FB-4F6B-A196-5A542925D8E7}"/>
              </a:ext>
            </a:extLst>
          </p:cNvPr>
          <p:cNvCxnSpPr>
            <a:cxnSpLocks/>
          </p:cNvCxnSpPr>
          <p:nvPr/>
        </p:nvCxnSpPr>
        <p:spPr>
          <a:xfrm>
            <a:off x="8465457" y="3734166"/>
            <a:ext cx="432053"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37" name="Shape 215">
            <a:extLst>
              <a:ext uri="{FF2B5EF4-FFF2-40B4-BE49-F238E27FC236}">
                <a16:creationId xmlns:a16="http://schemas.microsoft.com/office/drawing/2014/main" id="{60B30ED2-8D4E-4268-BB40-CBE275F3331B}"/>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096716" y="3520851"/>
            <a:ext cx="425430" cy="426630"/>
          </a:xfrm>
          <a:prstGeom prst="rect">
            <a:avLst/>
          </a:prstGeom>
          <a:noFill/>
          <a:ln>
            <a:noFill/>
          </a:ln>
        </p:spPr>
      </p:pic>
      <p:sp>
        <p:nvSpPr>
          <p:cNvPr id="138" name="Shape 216">
            <a:extLst>
              <a:ext uri="{FF2B5EF4-FFF2-40B4-BE49-F238E27FC236}">
                <a16:creationId xmlns:a16="http://schemas.microsoft.com/office/drawing/2014/main" id="{036B89DD-C33D-4A51-82F0-60FF59C93689}"/>
              </a:ext>
            </a:extLst>
          </p:cNvPr>
          <p:cNvSpPr txBox="1"/>
          <p:nvPr/>
        </p:nvSpPr>
        <p:spPr>
          <a:xfrm>
            <a:off x="9853388" y="4033679"/>
            <a:ext cx="912087" cy="415498"/>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Azure App Service</a:t>
            </a:r>
            <a:endParaRPr kumimoji="0" lang="en"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212" name="Rectangle 211">
            <a:extLst>
              <a:ext uri="{FF2B5EF4-FFF2-40B4-BE49-F238E27FC236}">
                <a16:creationId xmlns:a16="http://schemas.microsoft.com/office/drawing/2014/main" id="{59876A5C-EE0A-4C37-B944-B157A4CC607A}"/>
              </a:ext>
            </a:extLst>
          </p:cNvPr>
          <p:cNvSpPr/>
          <p:nvPr/>
        </p:nvSpPr>
        <p:spPr>
          <a:xfrm>
            <a:off x="8789532" y="4033679"/>
            <a:ext cx="891207" cy="253916"/>
          </a:xfrm>
          <a:prstGeom prst="rect">
            <a:avLst/>
          </a:prstGeom>
        </p:spPr>
        <p:txBody>
          <a:bodyPr wrap="square" lIns="91440" tIns="45720" rIns="91440" bIns="4572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Segoe UI Semibold" panose="020B0702040204020203" pitchFamily="34" charset="0"/>
              </a:rPr>
              <a:t>Cosmos DB</a:t>
            </a:r>
          </a:p>
        </p:txBody>
      </p:sp>
      <p:cxnSp>
        <p:nvCxnSpPr>
          <p:cNvPr id="213" name="Straight Arrow Connector 212">
            <a:extLst>
              <a:ext uri="{FF2B5EF4-FFF2-40B4-BE49-F238E27FC236}">
                <a16:creationId xmlns:a16="http://schemas.microsoft.com/office/drawing/2014/main" id="{DC1B4595-FC6F-40BD-A798-4FB368DE055B}"/>
              </a:ext>
            </a:extLst>
          </p:cNvPr>
          <p:cNvCxnSpPr>
            <a:cxnSpLocks/>
          </p:cNvCxnSpPr>
          <p:nvPr/>
        </p:nvCxnSpPr>
        <p:spPr>
          <a:xfrm>
            <a:off x="9566865" y="3734166"/>
            <a:ext cx="42394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14" name="Shape 222">
            <a:extLst>
              <a:ext uri="{FF2B5EF4-FFF2-40B4-BE49-F238E27FC236}">
                <a16:creationId xmlns:a16="http://schemas.microsoft.com/office/drawing/2014/main" id="{A25B3CD9-C1D1-434A-B331-164A5452D04F}"/>
              </a:ext>
            </a:extLst>
          </p:cNvPr>
          <p:cNvSpPr txBox="1"/>
          <p:nvPr/>
        </p:nvSpPr>
        <p:spPr>
          <a:xfrm>
            <a:off x="11037638" y="4033679"/>
            <a:ext cx="1154362" cy="421200"/>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Web &amp; mobile apps</a:t>
            </a:r>
            <a:endParaRPr kumimoji="0" lang="en" sz="1050" b="0" i="0" u="none" strike="noStrike" kern="0" cap="none" spc="0" normalizeH="0" baseline="0" noProof="0">
              <a:ln>
                <a:noFill/>
              </a:ln>
              <a:solidFill>
                <a:srgbClr val="1A1A1A"/>
              </a:solidFill>
              <a:effectLst/>
              <a:uLnTx/>
              <a:uFillTx/>
              <a:latin typeface="Segoe UI Semibold"/>
              <a:ea typeface="+mn-ea"/>
              <a:cs typeface="Arial"/>
              <a:sym typeface="Arial"/>
            </a:endParaRPr>
          </a:p>
        </p:txBody>
      </p:sp>
      <p:cxnSp>
        <p:nvCxnSpPr>
          <p:cNvPr id="241" name="Straight Arrow Connector 240">
            <a:extLst>
              <a:ext uri="{FF2B5EF4-FFF2-40B4-BE49-F238E27FC236}">
                <a16:creationId xmlns:a16="http://schemas.microsoft.com/office/drawing/2014/main" id="{6364D219-4020-425E-B464-E9D7AA8FE976}"/>
              </a:ext>
            </a:extLst>
          </p:cNvPr>
          <p:cNvCxnSpPr>
            <a:cxnSpLocks/>
          </p:cNvCxnSpPr>
          <p:nvPr/>
        </p:nvCxnSpPr>
        <p:spPr>
          <a:xfrm>
            <a:off x="10615408" y="3734166"/>
            <a:ext cx="62639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800BE882-8D45-455C-87BF-43071B0B2D10}"/>
              </a:ext>
            </a:extLst>
          </p:cNvPr>
          <p:cNvSpPr/>
          <p:nvPr/>
        </p:nvSpPr>
        <p:spPr bwMode="auto">
          <a:xfrm>
            <a:off x="8976430" y="3484983"/>
            <a:ext cx="517342" cy="47908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63">
            <a:extLst>
              <a:ext uri="{FF2B5EF4-FFF2-40B4-BE49-F238E27FC236}">
                <a16:creationId xmlns:a16="http://schemas.microsoft.com/office/drawing/2014/main" id="{7C0F10C0-015E-4A14-9A7C-01A1522821BB}"/>
              </a:ext>
            </a:extLst>
          </p:cNvPr>
          <p:cNvSpPr/>
          <p:nvPr/>
        </p:nvSpPr>
        <p:spPr bwMode="auto">
          <a:xfrm>
            <a:off x="4839469" y="3472719"/>
            <a:ext cx="604856" cy="522894"/>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184">
            <a:extLst>
              <a:ext uri="{FF2B5EF4-FFF2-40B4-BE49-F238E27FC236}">
                <a16:creationId xmlns:a16="http://schemas.microsoft.com/office/drawing/2014/main" id="{1B2AD807-71FC-4218-BA9C-1499A2D6EC66}"/>
              </a:ext>
            </a:extLst>
          </p:cNvPr>
          <p:cNvSpPr/>
          <p:nvPr/>
        </p:nvSpPr>
        <p:spPr bwMode="auto">
          <a:xfrm>
            <a:off x="2747723" y="3496835"/>
            <a:ext cx="476212" cy="474662"/>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endParaRPr>
          </a:p>
        </p:txBody>
      </p:sp>
      <p:grpSp>
        <p:nvGrpSpPr>
          <p:cNvPr id="102" name="Group 101">
            <a:extLst>
              <a:ext uri="{FF2B5EF4-FFF2-40B4-BE49-F238E27FC236}">
                <a16:creationId xmlns:a16="http://schemas.microsoft.com/office/drawing/2014/main" id="{AE45173B-3BF3-472E-84E7-11A9B0A70932}"/>
              </a:ext>
            </a:extLst>
          </p:cNvPr>
          <p:cNvGrpSpPr/>
          <p:nvPr/>
        </p:nvGrpSpPr>
        <p:grpSpPr>
          <a:xfrm>
            <a:off x="7033395" y="3103452"/>
            <a:ext cx="756190" cy="441992"/>
            <a:chOff x="6805144" y="3526835"/>
            <a:chExt cx="819907" cy="479234"/>
          </a:xfrm>
          <a:solidFill>
            <a:schemeClr val="bg1"/>
          </a:solidFill>
        </p:grpSpPr>
        <p:sp>
          <p:nvSpPr>
            <p:cNvPr id="103" name="Freeform: Shape 102">
              <a:extLst>
                <a:ext uri="{FF2B5EF4-FFF2-40B4-BE49-F238E27FC236}">
                  <a16:creationId xmlns:a16="http://schemas.microsoft.com/office/drawing/2014/main" id="{72B662C7-252A-43F0-8E22-2B980AC36E92}"/>
                </a:ext>
              </a:extLst>
            </p:cNvPr>
            <p:cNvSpPr/>
            <p:nvPr/>
          </p:nvSpPr>
          <p:spPr bwMode="auto">
            <a:xfrm>
              <a:off x="6805144" y="3526835"/>
              <a:ext cx="819907" cy="479234"/>
            </a:xfrm>
            <a:custGeom>
              <a:avLst/>
              <a:gdLst>
                <a:gd name="connsiteX0" fmla="*/ 376299 w 819907"/>
                <a:gd name="connsiteY0" fmla="*/ 398713 h 479234"/>
                <a:gd name="connsiteX1" fmla="*/ 381044 w 819907"/>
                <a:gd name="connsiteY1" fmla="*/ 399671 h 479234"/>
                <a:gd name="connsiteX2" fmla="*/ 383341 w 819907"/>
                <a:gd name="connsiteY2" fmla="*/ 399207 h 479234"/>
                <a:gd name="connsiteX3" fmla="*/ 485807 w 819907"/>
                <a:gd name="connsiteY3" fmla="*/ 0 h 479234"/>
                <a:gd name="connsiteX4" fmla="*/ 556870 w 819907"/>
                <a:gd name="connsiteY4" fmla="*/ 22944 h 479234"/>
                <a:gd name="connsiteX5" fmla="*/ 573964 w 819907"/>
                <a:gd name="connsiteY5" fmla="*/ 37852 h 479234"/>
                <a:gd name="connsiteX6" fmla="*/ 581328 w 819907"/>
                <a:gd name="connsiteY6" fmla="*/ 37085 h 479234"/>
                <a:gd name="connsiteX7" fmla="*/ 708709 w 819907"/>
                <a:gd name="connsiteY7" fmla="*/ 144357 h 479234"/>
                <a:gd name="connsiteX8" fmla="*/ 709257 w 819907"/>
                <a:gd name="connsiteY8" fmla="*/ 149977 h 479234"/>
                <a:gd name="connsiteX9" fmla="*/ 723492 w 819907"/>
                <a:gd name="connsiteY9" fmla="*/ 151574 h 479234"/>
                <a:gd name="connsiteX10" fmla="*/ 819907 w 819907"/>
                <a:gd name="connsiteY10" fmla="*/ 283191 h 479234"/>
                <a:gd name="connsiteX11" fmla="*/ 699157 w 819907"/>
                <a:gd name="connsiteY11" fmla="*/ 417539 h 479234"/>
                <a:gd name="connsiteX12" fmla="*/ 674821 w 819907"/>
                <a:gd name="connsiteY12" fmla="*/ 414809 h 479234"/>
                <a:gd name="connsiteX13" fmla="*/ 658541 w 819907"/>
                <a:gd name="connsiteY13" fmla="*/ 409187 h 479234"/>
                <a:gd name="connsiteX14" fmla="*/ 657617 w 819907"/>
                <a:gd name="connsiteY14" fmla="*/ 410766 h 479234"/>
                <a:gd name="connsiteX15" fmla="*/ 552224 w 819907"/>
                <a:gd name="connsiteY15" fmla="*/ 462715 h 479234"/>
                <a:gd name="connsiteX16" fmla="*/ 538906 w 819907"/>
                <a:gd name="connsiteY16" fmla="*/ 461470 h 479234"/>
                <a:gd name="connsiteX17" fmla="*/ 538906 w 819907"/>
                <a:gd name="connsiteY17" fmla="*/ 457973 h 479234"/>
                <a:gd name="connsiteX18" fmla="*/ 533782 w 819907"/>
                <a:gd name="connsiteY18" fmla="*/ 459007 h 479234"/>
                <a:gd name="connsiteX19" fmla="*/ 518678 w 819907"/>
                <a:gd name="connsiteY19" fmla="*/ 455958 h 479234"/>
                <a:gd name="connsiteX20" fmla="*/ 518678 w 819907"/>
                <a:gd name="connsiteY20" fmla="*/ 458039 h 479234"/>
                <a:gd name="connsiteX21" fmla="*/ 505160 w 819907"/>
                <a:gd name="connsiteY21" fmla="*/ 454149 h 479234"/>
                <a:gd name="connsiteX22" fmla="*/ 496290 w 819907"/>
                <a:gd name="connsiteY22" fmla="*/ 459543 h 479234"/>
                <a:gd name="connsiteX23" fmla="*/ 408828 w 819907"/>
                <a:gd name="connsiteY23" fmla="*/ 479234 h 479234"/>
                <a:gd name="connsiteX24" fmla="*/ 321367 w 819907"/>
                <a:gd name="connsiteY24" fmla="*/ 459543 h 479234"/>
                <a:gd name="connsiteX25" fmla="*/ 307471 w 819907"/>
                <a:gd name="connsiteY25" fmla="*/ 451092 h 479234"/>
                <a:gd name="connsiteX26" fmla="*/ 302017 w 819907"/>
                <a:gd name="connsiteY26" fmla="*/ 452786 h 479234"/>
                <a:gd name="connsiteX27" fmla="*/ 273752 w 819907"/>
                <a:gd name="connsiteY27" fmla="*/ 455635 h 479234"/>
                <a:gd name="connsiteX28" fmla="*/ 258918 w 819907"/>
                <a:gd name="connsiteY28" fmla="*/ 454513 h 479234"/>
                <a:gd name="connsiteX29" fmla="*/ 258918 w 819907"/>
                <a:gd name="connsiteY29" fmla="*/ 454372 h 479234"/>
                <a:gd name="connsiteX30" fmla="*/ 255075 w 819907"/>
                <a:gd name="connsiteY30" fmla="*/ 455148 h 479234"/>
                <a:gd name="connsiteX31" fmla="*/ 230445 w 819907"/>
                <a:gd name="connsiteY31" fmla="*/ 450176 h 479234"/>
                <a:gd name="connsiteX32" fmla="*/ 222093 w 819907"/>
                <a:gd name="connsiteY32" fmla="*/ 444545 h 479234"/>
                <a:gd name="connsiteX33" fmla="*/ 195339 w 819907"/>
                <a:gd name="connsiteY33" fmla="*/ 431683 h 479234"/>
                <a:gd name="connsiteX34" fmla="*/ 181056 w 819907"/>
                <a:gd name="connsiteY34" fmla="*/ 419899 h 479234"/>
                <a:gd name="connsiteX35" fmla="*/ 168512 w 819907"/>
                <a:gd name="connsiteY35" fmla="*/ 423792 h 479234"/>
                <a:gd name="connsiteX36" fmla="*/ 140248 w 819907"/>
                <a:gd name="connsiteY36" fmla="*/ 426641 h 479234"/>
                <a:gd name="connsiteX37" fmla="*/ 0 w 819907"/>
                <a:gd name="connsiteY37" fmla="*/ 286394 h 479234"/>
                <a:gd name="connsiteX38" fmla="*/ 111983 w 819907"/>
                <a:gd name="connsiteY38" fmla="*/ 148996 h 479234"/>
                <a:gd name="connsiteX39" fmla="*/ 118745 w 819907"/>
                <a:gd name="connsiteY39" fmla="*/ 148315 h 479234"/>
                <a:gd name="connsiteX40" fmla="*/ 127283 w 819907"/>
                <a:gd name="connsiteY40" fmla="*/ 106023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 name="connsiteX0" fmla="*/ 376299 w 819907"/>
                <a:gd name="connsiteY0" fmla="*/ 398713 h 479234"/>
                <a:gd name="connsiteX1" fmla="*/ 381044 w 819907"/>
                <a:gd name="connsiteY1" fmla="*/ 399671 h 479234"/>
                <a:gd name="connsiteX2" fmla="*/ 383341 w 819907"/>
                <a:gd name="connsiteY2" fmla="*/ 399207 h 479234"/>
                <a:gd name="connsiteX3" fmla="*/ 376299 w 819907"/>
                <a:gd name="connsiteY3" fmla="*/ 398713 h 479234"/>
                <a:gd name="connsiteX4" fmla="*/ 485807 w 819907"/>
                <a:gd name="connsiteY4" fmla="*/ 0 h 479234"/>
                <a:gd name="connsiteX5" fmla="*/ 556870 w 819907"/>
                <a:gd name="connsiteY5" fmla="*/ 22944 h 479234"/>
                <a:gd name="connsiteX6" fmla="*/ 573964 w 819907"/>
                <a:gd name="connsiteY6" fmla="*/ 37852 h 479234"/>
                <a:gd name="connsiteX7" fmla="*/ 581328 w 819907"/>
                <a:gd name="connsiteY7" fmla="*/ 37085 h 479234"/>
                <a:gd name="connsiteX8" fmla="*/ 708709 w 819907"/>
                <a:gd name="connsiteY8" fmla="*/ 144357 h 479234"/>
                <a:gd name="connsiteX9" fmla="*/ 709257 w 819907"/>
                <a:gd name="connsiteY9" fmla="*/ 149977 h 479234"/>
                <a:gd name="connsiteX10" fmla="*/ 723492 w 819907"/>
                <a:gd name="connsiteY10" fmla="*/ 151574 h 479234"/>
                <a:gd name="connsiteX11" fmla="*/ 819907 w 819907"/>
                <a:gd name="connsiteY11" fmla="*/ 283191 h 479234"/>
                <a:gd name="connsiteX12" fmla="*/ 699157 w 819907"/>
                <a:gd name="connsiteY12" fmla="*/ 417539 h 479234"/>
                <a:gd name="connsiteX13" fmla="*/ 674821 w 819907"/>
                <a:gd name="connsiteY13" fmla="*/ 414809 h 479234"/>
                <a:gd name="connsiteX14" fmla="*/ 658541 w 819907"/>
                <a:gd name="connsiteY14" fmla="*/ 409187 h 479234"/>
                <a:gd name="connsiteX15" fmla="*/ 657617 w 819907"/>
                <a:gd name="connsiteY15" fmla="*/ 410766 h 479234"/>
                <a:gd name="connsiteX16" fmla="*/ 552224 w 819907"/>
                <a:gd name="connsiteY16" fmla="*/ 462715 h 479234"/>
                <a:gd name="connsiteX17" fmla="*/ 538906 w 819907"/>
                <a:gd name="connsiteY17" fmla="*/ 461470 h 479234"/>
                <a:gd name="connsiteX18" fmla="*/ 538906 w 819907"/>
                <a:gd name="connsiteY18" fmla="*/ 457973 h 479234"/>
                <a:gd name="connsiteX19" fmla="*/ 533782 w 819907"/>
                <a:gd name="connsiteY19" fmla="*/ 459007 h 479234"/>
                <a:gd name="connsiteX20" fmla="*/ 518678 w 819907"/>
                <a:gd name="connsiteY20" fmla="*/ 455958 h 479234"/>
                <a:gd name="connsiteX21" fmla="*/ 518678 w 819907"/>
                <a:gd name="connsiteY21" fmla="*/ 458039 h 479234"/>
                <a:gd name="connsiteX22" fmla="*/ 505160 w 819907"/>
                <a:gd name="connsiteY22" fmla="*/ 454149 h 479234"/>
                <a:gd name="connsiteX23" fmla="*/ 496290 w 819907"/>
                <a:gd name="connsiteY23" fmla="*/ 459543 h 479234"/>
                <a:gd name="connsiteX24" fmla="*/ 408828 w 819907"/>
                <a:gd name="connsiteY24" fmla="*/ 479234 h 479234"/>
                <a:gd name="connsiteX25" fmla="*/ 321367 w 819907"/>
                <a:gd name="connsiteY25" fmla="*/ 459543 h 479234"/>
                <a:gd name="connsiteX26" fmla="*/ 307471 w 819907"/>
                <a:gd name="connsiteY26" fmla="*/ 451092 h 479234"/>
                <a:gd name="connsiteX27" fmla="*/ 302017 w 819907"/>
                <a:gd name="connsiteY27" fmla="*/ 452786 h 479234"/>
                <a:gd name="connsiteX28" fmla="*/ 273752 w 819907"/>
                <a:gd name="connsiteY28" fmla="*/ 455635 h 479234"/>
                <a:gd name="connsiteX29" fmla="*/ 258918 w 819907"/>
                <a:gd name="connsiteY29" fmla="*/ 454513 h 479234"/>
                <a:gd name="connsiteX30" fmla="*/ 258918 w 819907"/>
                <a:gd name="connsiteY30" fmla="*/ 454372 h 479234"/>
                <a:gd name="connsiteX31" fmla="*/ 255075 w 819907"/>
                <a:gd name="connsiteY31" fmla="*/ 455148 h 479234"/>
                <a:gd name="connsiteX32" fmla="*/ 230445 w 819907"/>
                <a:gd name="connsiteY32" fmla="*/ 450176 h 479234"/>
                <a:gd name="connsiteX33" fmla="*/ 222093 w 819907"/>
                <a:gd name="connsiteY33" fmla="*/ 444545 h 479234"/>
                <a:gd name="connsiteX34" fmla="*/ 195339 w 819907"/>
                <a:gd name="connsiteY34" fmla="*/ 431683 h 479234"/>
                <a:gd name="connsiteX35" fmla="*/ 181056 w 819907"/>
                <a:gd name="connsiteY35" fmla="*/ 419899 h 479234"/>
                <a:gd name="connsiteX36" fmla="*/ 168512 w 819907"/>
                <a:gd name="connsiteY36" fmla="*/ 423792 h 479234"/>
                <a:gd name="connsiteX37" fmla="*/ 140248 w 819907"/>
                <a:gd name="connsiteY37" fmla="*/ 426641 h 479234"/>
                <a:gd name="connsiteX38" fmla="*/ 0 w 819907"/>
                <a:gd name="connsiteY38" fmla="*/ 286394 h 479234"/>
                <a:gd name="connsiteX39" fmla="*/ 111983 w 819907"/>
                <a:gd name="connsiteY39" fmla="*/ 148996 h 479234"/>
                <a:gd name="connsiteX40" fmla="*/ 118745 w 819907"/>
                <a:gd name="connsiteY40" fmla="*/ 148315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19907" h="479234">
                  <a:moveTo>
                    <a:pt x="376299" y="398713"/>
                  </a:moveTo>
                  <a:lnTo>
                    <a:pt x="381044" y="399671"/>
                  </a:lnTo>
                  <a:lnTo>
                    <a:pt x="383341" y="399207"/>
                  </a:lnTo>
                  <a:lnTo>
                    <a:pt x="376299" y="398713"/>
                  </a:lnTo>
                  <a:close/>
                  <a:moveTo>
                    <a:pt x="485807" y="0"/>
                  </a:moveTo>
                  <a:cubicBezTo>
                    <a:pt x="512131" y="0"/>
                    <a:pt x="536585" y="8458"/>
                    <a:pt x="556870" y="22944"/>
                  </a:cubicBezTo>
                  <a:lnTo>
                    <a:pt x="573964" y="37852"/>
                  </a:lnTo>
                  <a:lnTo>
                    <a:pt x="581328" y="37085"/>
                  </a:lnTo>
                  <a:cubicBezTo>
                    <a:pt x="644161" y="37085"/>
                    <a:pt x="696585" y="83137"/>
                    <a:pt x="708709" y="144357"/>
                  </a:cubicBezTo>
                  <a:cubicBezTo>
                    <a:pt x="708892" y="146230"/>
                    <a:pt x="709074" y="148104"/>
                    <a:pt x="709257" y="149977"/>
                  </a:cubicBezTo>
                  <a:lnTo>
                    <a:pt x="723492" y="151574"/>
                  </a:lnTo>
                  <a:cubicBezTo>
                    <a:pt x="778516" y="164101"/>
                    <a:pt x="819907" y="218268"/>
                    <a:pt x="819907" y="283191"/>
                  </a:cubicBezTo>
                  <a:cubicBezTo>
                    <a:pt x="819907" y="357389"/>
                    <a:pt x="765845" y="417539"/>
                    <a:pt x="699157" y="417539"/>
                  </a:cubicBezTo>
                  <a:cubicBezTo>
                    <a:pt x="690821" y="417539"/>
                    <a:pt x="682682" y="416599"/>
                    <a:pt x="674821" y="414809"/>
                  </a:cubicBezTo>
                  <a:lnTo>
                    <a:pt x="658541" y="409187"/>
                  </a:lnTo>
                  <a:lnTo>
                    <a:pt x="657617" y="410766"/>
                  </a:lnTo>
                  <a:cubicBezTo>
                    <a:pt x="634776" y="442108"/>
                    <a:pt x="596096" y="462715"/>
                    <a:pt x="552224" y="462715"/>
                  </a:cubicBezTo>
                  <a:lnTo>
                    <a:pt x="538906" y="461470"/>
                  </a:lnTo>
                  <a:lnTo>
                    <a:pt x="538906" y="457973"/>
                  </a:lnTo>
                  <a:lnTo>
                    <a:pt x="533782" y="459007"/>
                  </a:lnTo>
                  <a:lnTo>
                    <a:pt x="518678" y="455958"/>
                  </a:lnTo>
                  <a:lnTo>
                    <a:pt x="518678" y="458039"/>
                  </a:lnTo>
                  <a:lnTo>
                    <a:pt x="505160" y="454149"/>
                  </a:lnTo>
                  <a:lnTo>
                    <a:pt x="496290" y="459543"/>
                  </a:lnTo>
                  <a:cubicBezTo>
                    <a:pt x="471323" y="471975"/>
                    <a:pt x="441226" y="479234"/>
                    <a:pt x="408828" y="479234"/>
                  </a:cubicBezTo>
                  <a:cubicBezTo>
                    <a:pt x="376431" y="479234"/>
                    <a:pt x="346333" y="471975"/>
                    <a:pt x="321367" y="459543"/>
                  </a:cubicBezTo>
                  <a:lnTo>
                    <a:pt x="307471" y="451092"/>
                  </a:lnTo>
                  <a:lnTo>
                    <a:pt x="302017" y="452786"/>
                  </a:lnTo>
                  <a:cubicBezTo>
                    <a:pt x="292887" y="454654"/>
                    <a:pt x="283434" y="455635"/>
                    <a:pt x="273752" y="455635"/>
                  </a:cubicBezTo>
                  <a:lnTo>
                    <a:pt x="258918" y="454513"/>
                  </a:lnTo>
                  <a:lnTo>
                    <a:pt x="258918" y="454372"/>
                  </a:lnTo>
                  <a:lnTo>
                    <a:pt x="255075" y="455148"/>
                  </a:lnTo>
                  <a:cubicBezTo>
                    <a:pt x="246339" y="455148"/>
                    <a:pt x="238015" y="453378"/>
                    <a:pt x="230445" y="450176"/>
                  </a:cubicBezTo>
                  <a:lnTo>
                    <a:pt x="222093" y="444545"/>
                  </a:lnTo>
                  <a:lnTo>
                    <a:pt x="195339" y="431683"/>
                  </a:lnTo>
                  <a:lnTo>
                    <a:pt x="181056" y="419899"/>
                  </a:lnTo>
                  <a:lnTo>
                    <a:pt x="168512" y="423792"/>
                  </a:lnTo>
                  <a:cubicBezTo>
                    <a:pt x="159382" y="425660"/>
                    <a:pt x="149930" y="426641"/>
                    <a:pt x="140248" y="426641"/>
                  </a:cubicBezTo>
                  <a:cubicBezTo>
                    <a:pt x="62791" y="426641"/>
                    <a:pt x="0" y="363851"/>
                    <a:pt x="0" y="286394"/>
                  </a:cubicBezTo>
                  <a:cubicBezTo>
                    <a:pt x="0" y="218620"/>
                    <a:pt x="48074" y="162074"/>
                    <a:pt x="111983" y="148996"/>
                  </a:cubicBezTo>
                  <a:lnTo>
                    <a:pt x="118745" y="148315"/>
                  </a:lnTo>
                  <a:lnTo>
                    <a:pt x="235608" y="34220"/>
                  </a:lnTo>
                  <a:lnTo>
                    <a:pt x="250073" y="37140"/>
                  </a:lnTo>
                  <a:lnTo>
                    <a:pt x="250378" y="37085"/>
                  </a:lnTo>
                  <a:lnTo>
                    <a:pt x="254168" y="37479"/>
                  </a:lnTo>
                  <a:lnTo>
                    <a:pt x="254168" y="37967"/>
                  </a:lnTo>
                  <a:lnTo>
                    <a:pt x="274396" y="42051"/>
                  </a:lnTo>
                  <a:lnTo>
                    <a:pt x="274396" y="39586"/>
                  </a:lnTo>
                  <a:lnTo>
                    <a:pt x="275015" y="39651"/>
                  </a:lnTo>
                  <a:lnTo>
                    <a:pt x="293030" y="24293"/>
                  </a:lnTo>
                  <a:cubicBezTo>
                    <a:pt x="313781" y="9807"/>
                    <a:pt x="338798" y="1348"/>
                    <a:pt x="365726" y="1348"/>
                  </a:cubicBezTo>
                  <a:cubicBezTo>
                    <a:pt x="383678" y="1348"/>
                    <a:pt x="400781" y="5108"/>
                    <a:pt x="416337" y="11906"/>
                  </a:cubicBezTo>
                  <a:lnTo>
                    <a:pt x="425260" y="16911"/>
                  </a:lnTo>
                  <a:lnTo>
                    <a:pt x="436334" y="10558"/>
                  </a:lnTo>
                  <a:cubicBezTo>
                    <a:pt x="451540" y="3759"/>
                    <a:pt x="468258" y="0"/>
                    <a:pt x="48580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79AF0B5-D87C-4756-B52F-47C67168764D}"/>
                </a:ext>
              </a:extLst>
            </p:cNvPr>
            <p:cNvSpPr/>
            <p:nvPr/>
          </p:nvSpPr>
          <p:spPr>
            <a:xfrm>
              <a:off x="6805144" y="3526835"/>
              <a:ext cx="819907"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33427F7E-F07E-4143-AE54-75D3513C799C}"/>
              </a:ext>
            </a:extLst>
          </p:cNvPr>
          <p:cNvGrpSpPr/>
          <p:nvPr/>
        </p:nvGrpSpPr>
        <p:grpSpPr>
          <a:xfrm>
            <a:off x="11316308" y="3517522"/>
            <a:ext cx="597022" cy="397434"/>
            <a:chOff x="11045596" y="2247786"/>
            <a:chExt cx="736138" cy="490042"/>
          </a:xfrm>
        </p:grpSpPr>
        <p:grpSp>
          <p:nvGrpSpPr>
            <p:cNvPr id="145" name="Group 144">
              <a:extLst>
                <a:ext uri="{FF2B5EF4-FFF2-40B4-BE49-F238E27FC236}">
                  <a16:creationId xmlns:a16="http://schemas.microsoft.com/office/drawing/2014/main" id="{E6ACB8B0-400A-4B9E-8973-645DEF6D9D2C}"/>
                </a:ext>
              </a:extLst>
            </p:cNvPr>
            <p:cNvGrpSpPr/>
            <p:nvPr/>
          </p:nvGrpSpPr>
          <p:grpSpPr>
            <a:xfrm>
              <a:off x="11045596" y="2247786"/>
              <a:ext cx="736138" cy="490042"/>
              <a:chOff x="2158428" y="1769885"/>
              <a:chExt cx="6300710" cy="4194336"/>
            </a:xfrm>
          </p:grpSpPr>
          <p:sp>
            <p:nvSpPr>
              <p:cNvPr id="147" name="Rectangle 146">
                <a:extLst>
                  <a:ext uri="{FF2B5EF4-FFF2-40B4-BE49-F238E27FC236}">
                    <a16:creationId xmlns:a16="http://schemas.microsoft.com/office/drawing/2014/main" id="{87DC35D6-41A9-4873-BD64-6FB46E8EA46A}"/>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C986A75D-12B5-4AB7-850D-2ACF6BD71B64}"/>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Rounded Rectangle 215">
                <a:extLst>
                  <a:ext uri="{FF2B5EF4-FFF2-40B4-BE49-F238E27FC236}">
                    <a16:creationId xmlns:a16="http://schemas.microsoft.com/office/drawing/2014/main" id="{9A2F81DA-790A-4F05-B6F8-220487FBCBD8}"/>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Multiply 216">
                <a:extLst>
                  <a:ext uri="{FF2B5EF4-FFF2-40B4-BE49-F238E27FC236}">
                    <a16:creationId xmlns:a16="http://schemas.microsoft.com/office/drawing/2014/main" id="{EE625B84-0235-4BBA-A0ED-E850A85BA4CC}"/>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50769950-8059-499E-9D9D-E3A976C1F38A}"/>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221">
                <a:extLst>
                  <a:ext uri="{FF2B5EF4-FFF2-40B4-BE49-F238E27FC236}">
                    <a16:creationId xmlns:a16="http://schemas.microsoft.com/office/drawing/2014/main" id="{6A19745D-897A-44CA-95BA-ED7AF36B7CBC}"/>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46" name="Up Arrow 6">
              <a:extLst>
                <a:ext uri="{FF2B5EF4-FFF2-40B4-BE49-F238E27FC236}">
                  <a16:creationId xmlns:a16="http://schemas.microsoft.com/office/drawing/2014/main" id="{3FE06617-0013-4273-8319-C0B93713BAEB}"/>
                </a:ext>
              </a:extLst>
            </p:cNvPr>
            <p:cNvSpPr/>
            <p:nvPr/>
          </p:nvSpPr>
          <p:spPr bwMode="auto">
            <a:xfrm rot="2700000">
              <a:off x="11319129" y="2358291"/>
              <a:ext cx="248494" cy="291123"/>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CA0604D0-4E4F-476A-80B2-5D5F13A76C04}"/>
              </a:ext>
            </a:extLst>
          </p:cNvPr>
          <p:cNvGrpSpPr/>
          <p:nvPr/>
        </p:nvGrpSpPr>
        <p:grpSpPr>
          <a:xfrm>
            <a:off x="826974" y="4081661"/>
            <a:ext cx="278514" cy="380634"/>
            <a:chOff x="7264761" y="118465"/>
            <a:chExt cx="365202" cy="499109"/>
          </a:xfrm>
        </p:grpSpPr>
        <p:sp>
          <p:nvSpPr>
            <p:cNvPr id="168" name="document">
              <a:extLst>
                <a:ext uri="{FF2B5EF4-FFF2-40B4-BE49-F238E27FC236}">
                  <a16:creationId xmlns:a16="http://schemas.microsoft.com/office/drawing/2014/main" id="{279E2100-D723-4CB9-8B4B-67831681EDD0}"/>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69" name="Right Triangle 168">
              <a:extLst>
                <a:ext uri="{FF2B5EF4-FFF2-40B4-BE49-F238E27FC236}">
                  <a16:creationId xmlns:a16="http://schemas.microsoft.com/office/drawing/2014/main" id="{10B557DF-4152-4159-A643-9C3543B9D8FD}"/>
                </a:ext>
              </a:extLst>
            </p:cNvPr>
            <p:cNvSpPr/>
            <p:nvPr/>
          </p:nvSpPr>
          <p:spPr bwMode="auto">
            <a:xfrm>
              <a:off x="7456155" y="118465"/>
              <a:ext cx="173808" cy="175543"/>
            </a:xfrm>
            <a:prstGeom prst="rtTriangle">
              <a:avLst/>
            </a:prstGeom>
            <a:solidFill>
              <a:srgbClr val="005A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7C26B12C-BC66-4E33-94B7-8836712E6B72}"/>
              </a:ext>
            </a:extLst>
          </p:cNvPr>
          <p:cNvGrpSpPr/>
          <p:nvPr/>
        </p:nvGrpSpPr>
        <p:grpSpPr>
          <a:xfrm>
            <a:off x="734158" y="2783399"/>
            <a:ext cx="464147" cy="602468"/>
            <a:chOff x="734158" y="2783399"/>
            <a:chExt cx="464147" cy="602468"/>
          </a:xfrm>
        </p:grpSpPr>
        <p:sp>
          <p:nvSpPr>
            <p:cNvPr id="154" name="Rectangular Callout 25">
              <a:extLst>
                <a:ext uri="{FF2B5EF4-FFF2-40B4-BE49-F238E27FC236}">
                  <a16:creationId xmlns:a16="http://schemas.microsoft.com/office/drawing/2014/main" id="{658EC22E-6395-4CF7-BB05-46AC929FB681}"/>
                </a:ext>
              </a:extLst>
            </p:cNvPr>
            <p:cNvSpPr/>
            <p:nvPr/>
          </p:nvSpPr>
          <p:spPr bwMode="auto">
            <a:xfrm>
              <a:off x="734158" y="2783399"/>
              <a:ext cx="183812" cy="104869"/>
            </a:xfrm>
            <a:prstGeom prst="wedgeRectCallout">
              <a:avLst>
                <a:gd name="adj1" fmla="val -30344"/>
                <a:gd name="adj2" fmla="val 91673"/>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Straight Connector 154">
              <a:extLst>
                <a:ext uri="{FF2B5EF4-FFF2-40B4-BE49-F238E27FC236}">
                  <a16:creationId xmlns:a16="http://schemas.microsoft.com/office/drawing/2014/main" id="{C3144CE9-BE2A-46D6-BF15-7F5381E604F5}"/>
                </a:ext>
              </a:extLst>
            </p:cNvPr>
            <p:cNvCxnSpPr>
              <a:cxnSpLocks/>
            </p:cNvCxnSpPr>
            <p:nvPr/>
          </p:nvCxnSpPr>
          <p:spPr>
            <a:xfrm>
              <a:off x="998241" y="2783399"/>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D86C07D-E36A-4526-B05A-5A514D43C1FF}"/>
                </a:ext>
              </a:extLst>
            </p:cNvPr>
            <p:cNvCxnSpPr>
              <a:cxnSpLocks/>
            </p:cNvCxnSpPr>
            <p:nvPr/>
          </p:nvCxnSpPr>
          <p:spPr>
            <a:xfrm>
              <a:off x="998241" y="2851785"/>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5A4EC21-840B-4E76-A200-E328B51BC577}"/>
                </a:ext>
              </a:extLst>
            </p:cNvPr>
            <p:cNvCxnSpPr>
              <a:cxnSpLocks/>
            </p:cNvCxnSpPr>
            <p:nvPr/>
          </p:nvCxnSpPr>
          <p:spPr>
            <a:xfrm>
              <a:off x="999088" y="2920171"/>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155E6DF5-6C00-4362-8804-5F8F41FC6FE4}"/>
                </a:ext>
              </a:extLst>
            </p:cNvPr>
            <p:cNvSpPr/>
            <p:nvPr/>
          </p:nvSpPr>
          <p:spPr bwMode="auto">
            <a:xfrm>
              <a:off x="922340" y="2973331"/>
              <a:ext cx="275965" cy="242098"/>
            </a:xfrm>
            <a:prstGeom prst="rect">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2" name="Triangle 33">
              <a:extLst>
                <a:ext uri="{FF2B5EF4-FFF2-40B4-BE49-F238E27FC236}">
                  <a16:creationId xmlns:a16="http://schemas.microsoft.com/office/drawing/2014/main" id="{B6F12320-3CCD-4C72-B0DB-2CEBCAD52B15}"/>
                </a:ext>
              </a:extLst>
            </p:cNvPr>
            <p:cNvSpPr/>
            <p:nvPr/>
          </p:nvSpPr>
          <p:spPr bwMode="auto">
            <a:xfrm>
              <a:off x="922340" y="3057182"/>
              <a:ext cx="191322" cy="158246"/>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3" name="Triangle 34">
              <a:extLst>
                <a:ext uri="{FF2B5EF4-FFF2-40B4-BE49-F238E27FC236}">
                  <a16:creationId xmlns:a16="http://schemas.microsoft.com/office/drawing/2014/main" id="{AABD6CE5-4EC9-4E9E-B196-5CCC9ED1FF54}"/>
                </a:ext>
              </a:extLst>
            </p:cNvPr>
            <p:cNvSpPr/>
            <p:nvPr/>
          </p:nvSpPr>
          <p:spPr bwMode="auto">
            <a:xfrm>
              <a:off x="1080867" y="3111264"/>
              <a:ext cx="113068" cy="104164"/>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AA4D9912-8CDF-496A-B56E-8BC82A8C34C1}"/>
                </a:ext>
              </a:extLst>
            </p:cNvPr>
            <p:cNvSpPr/>
            <p:nvPr/>
          </p:nvSpPr>
          <p:spPr bwMode="auto">
            <a:xfrm>
              <a:off x="1095470" y="2995092"/>
              <a:ext cx="66517" cy="63169"/>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5" name="Straight Connector 164">
              <a:extLst>
                <a:ext uri="{FF2B5EF4-FFF2-40B4-BE49-F238E27FC236}">
                  <a16:creationId xmlns:a16="http://schemas.microsoft.com/office/drawing/2014/main" id="{EA8ABAF0-258C-4510-814C-3DD036F8CB02}"/>
                </a:ext>
              </a:extLst>
            </p:cNvPr>
            <p:cNvCxnSpPr>
              <a:cxnSpLocks/>
            </p:cNvCxnSpPr>
            <p:nvPr/>
          </p:nvCxnSpPr>
          <p:spPr>
            <a:xfrm>
              <a:off x="988216" y="3305834"/>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FA433A-9B56-4E6B-90D6-0572D9A3E66C}"/>
                </a:ext>
              </a:extLst>
            </p:cNvPr>
            <p:cNvSpPr/>
            <p:nvPr/>
          </p:nvSpPr>
          <p:spPr bwMode="auto">
            <a:xfrm>
              <a:off x="742867" y="3285423"/>
              <a:ext cx="175103" cy="100444"/>
            </a:xfrm>
            <a:prstGeom prst="rect">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87DA976-48A0-404A-AFC1-81CC09335BF6}"/>
                </a:ext>
              </a:extLst>
            </p:cNvPr>
            <p:cNvGrpSpPr/>
            <p:nvPr/>
          </p:nvGrpSpPr>
          <p:grpSpPr>
            <a:xfrm>
              <a:off x="742866" y="2990386"/>
              <a:ext cx="143155" cy="205260"/>
              <a:chOff x="742867" y="2990386"/>
              <a:chExt cx="110112" cy="205260"/>
            </a:xfrm>
          </p:grpSpPr>
          <p:cxnSp>
            <p:nvCxnSpPr>
              <p:cNvPr id="158" name="Straight Connector 157">
                <a:extLst>
                  <a:ext uri="{FF2B5EF4-FFF2-40B4-BE49-F238E27FC236}">
                    <a16:creationId xmlns:a16="http://schemas.microsoft.com/office/drawing/2014/main" id="{932C72F3-ACD6-45E9-9FED-FE9B55B867C6}"/>
                  </a:ext>
                </a:extLst>
              </p:cNvPr>
              <p:cNvCxnSpPr>
                <a:cxnSpLocks/>
              </p:cNvCxnSpPr>
              <p:nvPr/>
            </p:nvCxnSpPr>
            <p:spPr>
              <a:xfrm>
                <a:off x="742867" y="299038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C1DF9D5-1431-40A9-B5AF-5A8D33F95F08}"/>
                  </a:ext>
                </a:extLst>
              </p:cNvPr>
              <p:cNvCxnSpPr>
                <a:cxnSpLocks/>
              </p:cNvCxnSpPr>
              <p:nvPr/>
            </p:nvCxnSpPr>
            <p:spPr>
              <a:xfrm>
                <a:off x="742867" y="312722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7E83877-06DF-4B39-B1F8-B4193B296B39}"/>
                  </a:ext>
                </a:extLst>
              </p:cNvPr>
              <p:cNvCxnSpPr>
                <a:cxnSpLocks/>
              </p:cNvCxnSpPr>
              <p:nvPr/>
            </p:nvCxnSpPr>
            <p:spPr>
              <a:xfrm>
                <a:off x="743714" y="3195646"/>
                <a:ext cx="109265"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3249DB8-2E45-456F-BE68-93363399554A}"/>
                  </a:ext>
                </a:extLst>
              </p:cNvPr>
              <p:cNvCxnSpPr>
                <a:cxnSpLocks/>
              </p:cNvCxnSpPr>
              <p:nvPr/>
            </p:nvCxnSpPr>
            <p:spPr>
              <a:xfrm>
                <a:off x="742867" y="305880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1" name="Straight Connector 170">
              <a:extLst>
                <a:ext uri="{FF2B5EF4-FFF2-40B4-BE49-F238E27FC236}">
                  <a16:creationId xmlns:a16="http://schemas.microsoft.com/office/drawing/2014/main" id="{2FE159C9-C891-42D2-B985-D0200DB2FC36}"/>
                </a:ext>
              </a:extLst>
            </p:cNvPr>
            <p:cNvCxnSpPr>
              <a:cxnSpLocks/>
            </p:cNvCxnSpPr>
            <p:nvPr/>
          </p:nvCxnSpPr>
          <p:spPr>
            <a:xfrm>
              <a:off x="988216" y="3360263"/>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7178BC7-C238-4351-9B12-2481AD7F5A0D}"/>
              </a:ext>
            </a:extLst>
          </p:cNvPr>
          <p:cNvSpPr>
            <a:spLocks noGrp="1"/>
          </p:cNvSpPr>
          <p:nvPr>
            <p:ph type="title"/>
          </p:nvPr>
        </p:nvSpPr>
        <p:spPr/>
        <p:txBody>
          <a:bodyPr/>
          <a:lstStyle/>
          <a:p>
            <a:r>
              <a:rPr lang="en-US" dirty="0"/>
              <a:t>JFK</a:t>
            </a:r>
            <a:r>
              <a:rPr lang="ja-JP" altLang="en-US" dirty="0"/>
              <a:t> </a:t>
            </a:r>
            <a:r>
              <a:rPr lang="en-US" altLang="ja-JP" dirty="0"/>
              <a:t>Files</a:t>
            </a:r>
            <a:r>
              <a:rPr lang="ja-JP" altLang="en-US" dirty="0"/>
              <a:t> の動き</a:t>
            </a:r>
            <a:endParaRPr lang="en-US" dirty="0"/>
          </a:p>
        </p:txBody>
      </p:sp>
    </p:spTree>
    <p:extLst>
      <p:ext uri="{BB962C8B-B14F-4D97-AF65-F5344CB8AC3E}">
        <p14:creationId xmlns:p14="http://schemas.microsoft.com/office/powerpoint/2010/main" val="17173094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0DB6AD9A-4BA9-429F-8CF4-293D09FDFE27}"/>
              </a:ext>
            </a:extLst>
          </p:cNvPr>
          <p:cNvGrpSpPr/>
          <p:nvPr/>
        </p:nvGrpSpPr>
        <p:grpSpPr>
          <a:xfrm>
            <a:off x="9019178" y="4174860"/>
            <a:ext cx="2347802" cy="2033539"/>
            <a:chOff x="9019592" y="4174966"/>
            <a:chExt cx="2348135" cy="2033828"/>
          </a:xfrm>
        </p:grpSpPr>
        <p:pic>
          <p:nvPicPr>
            <p:cNvPr id="12" name="Picture 11">
              <a:extLst>
                <a:ext uri="{FF2B5EF4-FFF2-40B4-BE49-F238E27FC236}">
                  <a16:creationId xmlns:a16="http://schemas.microsoft.com/office/drawing/2014/main" id="{7513D421-A01E-4BD6-96BD-CB4786A9A8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23" b="89474" l="2581" r="90968">
                          <a14:foregroundMark x1="50323" y1="11278" x2="50323" y2="11278"/>
                          <a14:foregroundMark x1="79355" y1="84962" x2="79355" y2="84962"/>
                          <a14:foregroundMark x1="88387" y1="80451" x2="88387" y2="80451"/>
                          <a14:foregroundMark x1="89677" y1="81203" x2="89677" y2="81203"/>
                          <a14:foregroundMark x1="74839" y1="78195" x2="89032" y2="84962"/>
                          <a14:foregroundMark x1="87742" y1="85714" x2="89677" y2="80451"/>
                          <a14:foregroundMark x1="88387" y1="80451" x2="90968" y2="81203"/>
                          <a14:foregroundMark x1="90968" y1="81203" x2="88387" y2="82707"/>
                          <a14:foregroundMark x1="12258" y1="69925" x2="9677" y2="73684"/>
                          <a14:foregroundMark x1="2581" y1="67669" x2="7097" y2="73684"/>
                          <a14:backgroundMark x1="6452" y1="60150" x2="2581" y2="63910"/>
                        </a14:backgroundRemoval>
                      </a14:imgEffect>
                    </a14:imgLayer>
                  </a14:imgProps>
                </a:ext>
              </a:extLst>
            </a:blip>
            <a:stretch>
              <a:fillRect/>
            </a:stretch>
          </p:blipFill>
          <p:spPr>
            <a:xfrm>
              <a:off x="9019592" y="4941969"/>
              <a:ext cx="1476375" cy="1266825"/>
            </a:xfrm>
            <a:prstGeom prst="rect">
              <a:avLst/>
            </a:prstGeom>
          </p:spPr>
        </p:pic>
        <p:sp>
          <p:nvSpPr>
            <p:cNvPr id="70" name="TextBox 69">
              <a:extLst>
                <a:ext uri="{FF2B5EF4-FFF2-40B4-BE49-F238E27FC236}">
                  <a16:creationId xmlns:a16="http://schemas.microsoft.com/office/drawing/2014/main" id="{E7D849EA-946A-49F6-8354-0FE10F90EAD7}"/>
                </a:ext>
              </a:extLst>
            </p:cNvPr>
            <p:cNvSpPr txBox="1"/>
            <p:nvPr/>
          </p:nvSpPr>
          <p:spPr>
            <a:xfrm>
              <a:off x="9876870" y="4174966"/>
              <a:ext cx="1490857" cy="720197"/>
            </a:xfrm>
            <a:prstGeom prst="rect">
              <a:avLst/>
            </a:prstGeom>
            <a:noFill/>
          </p:spPr>
          <p:txBody>
            <a:bodyPr wrap="none" rtlCol="0">
              <a:spAutoFit/>
            </a:bodyPr>
            <a:lstStyle/>
            <a:p>
              <a:pPr defTabSz="914225"/>
              <a:r>
                <a:rPr lang="en-US" sz="2000" dirty="0">
                  <a:solidFill>
                    <a:prstClr val="black"/>
                  </a:solidFill>
                  <a:latin typeface="Calibri" panose="020F0502020204030204"/>
                </a:rPr>
                <a:t>Web App</a:t>
              </a:r>
            </a:p>
            <a:p>
              <a:pPr defTabSz="914225"/>
              <a:r>
                <a:rPr lang="en-US" sz="2000" dirty="0">
                  <a:solidFill>
                    <a:prstClr val="black"/>
                  </a:solidFill>
                  <a:latin typeface="Calibri" panose="020F0502020204030204"/>
                </a:rPr>
                <a:t>(azsearch.js)</a:t>
              </a:r>
            </a:p>
          </p:txBody>
        </p:sp>
      </p:grpSp>
      <p:pic>
        <p:nvPicPr>
          <p:cNvPr id="10" name="Picture 9">
            <a:extLst>
              <a:ext uri="{FF2B5EF4-FFF2-40B4-BE49-F238E27FC236}">
                <a16:creationId xmlns:a16="http://schemas.microsoft.com/office/drawing/2014/main" id="{4A0B7076-8AFA-4312-B717-C283C279F9F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95" b="89577" l="8631" r="89881">
                        <a14:foregroundMark x1="8631" y1="28013" x2="8631" y2="28013"/>
                        <a14:foregroundMark x1="61905" y1="8795" x2="61905" y2="8795"/>
                        <a14:foregroundMark x1="80357" y1="23453" x2="80357" y2="23453"/>
                        <a14:foregroundMark x1="55357" y1="24756" x2="55357" y2="24756"/>
                        <a14:foregroundMark x1="19643" y1="29316" x2="19643" y2="29316"/>
                      </a14:backgroundRemoval>
                    </a14:imgEffect>
                  </a14:imgLayer>
                </a14:imgProps>
              </a:ext>
            </a:extLst>
          </a:blip>
          <a:stretch>
            <a:fillRect/>
          </a:stretch>
        </p:blipFill>
        <p:spPr>
          <a:xfrm>
            <a:off x="9019178" y="5092781"/>
            <a:ext cx="1997337" cy="1824948"/>
          </a:xfrm>
          <a:prstGeom prst="rect">
            <a:avLst/>
          </a:prstGeom>
        </p:spPr>
      </p:pic>
      <p:cxnSp>
        <p:nvCxnSpPr>
          <p:cNvPr id="24" name="Straight Arrow Connector 23">
            <a:extLst>
              <a:ext uri="{FF2B5EF4-FFF2-40B4-BE49-F238E27FC236}">
                <a16:creationId xmlns:a16="http://schemas.microsoft.com/office/drawing/2014/main" id="{385734D4-47B2-4B42-9EFF-751EF9474FFF}"/>
              </a:ext>
            </a:extLst>
          </p:cNvPr>
          <p:cNvCxnSpPr>
            <a:cxnSpLocks/>
          </p:cNvCxnSpPr>
          <p:nvPr/>
        </p:nvCxnSpPr>
        <p:spPr>
          <a:xfrm>
            <a:off x="3010338" y="2984334"/>
            <a:ext cx="1119981"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2736FB-35DC-4809-8F4D-5CD2404E6F6A}"/>
              </a:ext>
            </a:extLst>
          </p:cNvPr>
          <p:cNvCxnSpPr>
            <a:cxnSpLocks/>
          </p:cNvCxnSpPr>
          <p:nvPr/>
        </p:nvCxnSpPr>
        <p:spPr>
          <a:xfrm flipV="1">
            <a:off x="4785967" y="1703087"/>
            <a:ext cx="1485" cy="769491"/>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552F50-A9B4-4D54-A964-837D8B583B4D}"/>
              </a:ext>
            </a:extLst>
          </p:cNvPr>
          <p:cNvCxnSpPr>
            <a:cxnSpLocks/>
          </p:cNvCxnSpPr>
          <p:nvPr/>
        </p:nvCxnSpPr>
        <p:spPr>
          <a:xfrm>
            <a:off x="4808823" y="3917565"/>
            <a:ext cx="0" cy="587607"/>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83AB23-F10A-4D99-96F2-5576079B836E}"/>
              </a:ext>
            </a:extLst>
          </p:cNvPr>
          <p:cNvCxnSpPr>
            <a:cxnSpLocks/>
          </p:cNvCxnSpPr>
          <p:nvPr/>
        </p:nvCxnSpPr>
        <p:spPr>
          <a:xfrm>
            <a:off x="5462628" y="2984334"/>
            <a:ext cx="3661309"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4FABC71-948C-486B-B564-361F918E6EE0}"/>
              </a:ext>
            </a:extLst>
          </p:cNvPr>
          <p:cNvCxnSpPr>
            <a:cxnSpLocks/>
          </p:cNvCxnSpPr>
          <p:nvPr/>
        </p:nvCxnSpPr>
        <p:spPr>
          <a:xfrm>
            <a:off x="5462630" y="5191390"/>
            <a:ext cx="772904"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CC137B-5386-41C3-9BCB-51B62380C1D8}"/>
              </a:ext>
            </a:extLst>
          </p:cNvPr>
          <p:cNvCxnSpPr>
            <a:cxnSpLocks/>
          </p:cNvCxnSpPr>
          <p:nvPr/>
        </p:nvCxnSpPr>
        <p:spPr>
          <a:xfrm flipV="1">
            <a:off x="7441061" y="2982786"/>
            <a:ext cx="2003180" cy="1707883"/>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82F0754-30F4-4A08-B586-55FDE65B63EC}"/>
              </a:ext>
            </a:extLst>
          </p:cNvPr>
          <p:cNvCxnSpPr>
            <a:cxnSpLocks/>
            <a:stCxn id="12" idx="0"/>
          </p:cNvCxnSpPr>
          <p:nvPr/>
        </p:nvCxnSpPr>
        <p:spPr>
          <a:xfrm flipV="1">
            <a:off x="9757262" y="3042226"/>
            <a:ext cx="18998" cy="1899529"/>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1DF544DA-DCAF-4992-9E8C-8ECA7E2CDF4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242537" y="3917565"/>
            <a:ext cx="806657" cy="1175215"/>
          </a:xfrm>
          <a:prstGeom prst="rect">
            <a:avLst/>
          </a:prstGeom>
        </p:spPr>
      </p:pic>
      <p:pic>
        <p:nvPicPr>
          <p:cNvPr id="52" name="Picture 51">
            <a:extLst>
              <a:ext uri="{FF2B5EF4-FFF2-40B4-BE49-F238E27FC236}">
                <a16:creationId xmlns:a16="http://schemas.microsoft.com/office/drawing/2014/main" id="{1255252F-1E3D-424F-8D46-CDF32E63866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63435" y="3750671"/>
            <a:ext cx="806657" cy="1175215"/>
          </a:xfrm>
          <a:prstGeom prst="rect">
            <a:avLst/>
          </a:prstGeom>
        </p:spPr>
      </p:pic>
      <p:pic>
        <p:nvPicPr>
          <p:cNvPr id="53" name="Picture 52">
            <a:extLst>
              <a:ext uri="{FF2B5EF4-FFF2-40B4-BE49-F238E27FC236}">
                <a16:creationId xmlns:a16="http://schemas.microsoft.com/office/drawing/2014/main" id="{1D8016B5-C3FD-4729-BE11-12C1E2B73B0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386793" y="3587253"/>
            <a:ext cx="806657" cy="1175215"/>
          </a:xfrm>
          <a:prstGeom prst="rect">
            <a:avLst/>
          </a:prstGeom>
        </p:spPr>
      </p:pic>
      <p:pic>
        <p:nvPicPr>
          <p:cNvPr id="55" name="Picture 54">
            <a:extLst>
              <a:ext uri="{FF2B5EF4-FFF2-40B4-BE49-F238E27FC236}">
                <a16:creationId xmlns:a16="http://schemas.microsoft.com/office/drawing/2014/main" id="{E9BA0060-5604-4412-9196-DF2DA930182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729645" y="3441224"/>
            <a:ext cx="806657" cy="1175215"/>
          </a:xfrm>
          <a:prstGeom prst="rect">
            <a:avLst/>
          </a:prstGeom>
        </p:spPr>
      </p:pic>
      <p:grpSp>
        <p:nvGrpSpPr>
          <p:cNvPr id="57" name="Group 56">
            <a:extLst>
              <a:ext uri="{FF2B5EF4-FFF2-40B4-BE49-F238E27FC236}">
                <a16:creationId xmlns:a16="http://schemas.microsoft.com/office/drawing/2014/main" id="{25F0DAAF-0A73-4492-8FF1-B4F203469ACA}"/>
              </a:ext>
            </a:extLst>
          </p:cNvPr>
          <p:cNvGrpSpPr/>
          <p:nvPr/>
        </p:nvGrpSpPr>
        <p:grpSpPr>
          <a:xfrm>
            <a:off x="358748" y="2323161"/>
            <a:ext cx="2712702" cy="1594404"/>
            <a:chOff x="357934" y="1974927"/>
            <a:chExt cx="2713086" cy="1594630"/>
          </a:xfrm>
        </p:grpSpPr>
        <p:pic>
          <p:nvPicPr>
            <p:cNvPr id="4" name="Picture 3">
              <a:extLst>
                <a:ext uri="{FF2B5EF4-FFF2-40B4-BE49-F238E27FC236}">
                  <a16:creationId xmlns:a16="http://schemas.microsoft.com/office/drawing/2014/main" id="{BE9D59A8-31D2-4162-8C8A-B1C53B30D12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28" b="88889" l="7755" r="90204">
                          <a14:foregroundMark x1="90612" y1="41667" x2="90612" y2="41667"/>
                          <a14:foregroundMark x1="7755" y1="35417" x2="7755" y2="35417"/>
                        </a14:backgroundRemoval>
                      </a14:imgEffect>
                    </a14:imgLayer>
                  </a14:imgProps>
                </a:ext>
              </a:extLst>
            </a:blip>
            <a:stretch>
              <a:fillRect/>
            </a:stretch>
          </p:blipFill>
          <p:spPr>
            <a:xfrm>
              <a:off x="357934" y="1974927"/>
              <a:ext cx="2713086" cy="1594630"/>
            </a:xfrm>
            <a:prstGeom prst="rect">
              <a:avLst/>
            </a:prstGeom>
          </p:spPr>
        </p:pic>
        <p:sp>
          <p:nvSpPr>
            <p:cNvPr id="56" name="TextBox 55">
              <a:extLst>
                <a:ext uri="{FF2B5EF4-FFF2-40B4-BE49-F238E27FC236}">
                  <a16:creationId xmlns:a16="http://schemas.microsoft.com/office/drawing/2014/main" id="{846CF54F-5AC0-4171-9AE4-54917B5659A6}"/>
                </a:ext>
              </a:extLst>
            </p:cNvPr>
            <p:cNvSpPr txBox="1"/>
            <p:nvPr/>
          </p:nvSpPr>
          <p:spPr>
            <a:xfrm>
              <a:off x="1169640" y="2310495"/>
              <a:ext cx="990464" cy="720197"/>
            </a:xfrm>
            <a:prstGeom prst="rect">
              <a:avLst/>
            </a:prstGeom>
            <a:noFill/>
          </p:spPr>
          <p:txBody>
            <a:bodyPr wrap="none" rtlCol="0">
              <a:spAutoFit/>
            </a:bodyPr>
            <a:lstStyle/>
            <a:p>
              <a:pPr algn="ctr" defTabSz="914225"/>
              <a:r>
                <a:rPr lang="en-US" sz="2000" dirty="0">
                  <a:solidFill>
                    <a:prstClr val="black"/>
                  </a:solidFill>
                  <a:latin typeface="Calibri" panose="020F0502020204030204"/>
                </a:rPr>
                <a:t>Blob</a:t>
              </a:r>
            </a:p>
            <a:p>
              <a:pPr algn="ctr" defTabSz="914225"/>
              <a:r>
                <a:rPr lang="en-US" sz="2000" dirty="0">
                  <a:solidFill>
                    <a:prstClr val="black"/>
                  </a:solidFill>
                  <a:latin typeface="Calibri" panose="020F0502020204030204"/>
                </a:rPr>
                <a:t>Storage</a:t>
              </a:r>
            </a:p>
          </p:txBody>
        </p:sp>
      </p:grpSp>
      <p:grpSp>
        <p:nvGrpSpPr>
          <p:cNvPr id="63" name="Group 62">
            <a:extLst>
              <a:ext uri="{FF2B5EF4-FFF2-40B4-BE49-F238E27FC236}">
                <a16:creationId xmlns:a16="http://schemas.microsoft.com/office/drawing/2014/main" id="{3B408A93-648A-44C6-B600-CD0AF6DE7BCB}"/>
              </a:ext>
            </a:extLst>
          </p:cNvPr>
          <p:cNvGrpSpPr/>
          <p:nvPr/>
        </p:nvGrpSpPr>
        <p:grpSpPr>
          <a:xfrm>
            <a:off x="3986030" y="2493759"/>
            <a:ext cx="1774657" cy="1412447"/>
            <a:chOff x="3985730" y="2493625"/>
            <a:chExt cx="1774909" cy="1412647"/>
          </a:xfrm>
        </p:grpSpPr>
        <p:grpSp>
          <p:nvGrpSpPr>
            <p:cNvPr id="22" name="Group 21">
              <a:extLst>
                <a:ext uri="{FF2B5EF4-FFF2-40B4-BE49-F238E27FC236}">
                  <a16:creationId xmlns:a16="http://schemas.microsoft.com/office/drawing/2014/main" id="{1C4AF7DD-4EC6-466A-9C5C-FF8CDDA6C009}"/>
                </a:ext>
              </a:extLst>
            </p:cNvPr>
            <p:cNvGrpSpPr/>
            <p:nvPr/>
          </p:nvGrpSpPr>
          <p:grpSpPr>
            <a:xfrm>
              <a:off x="4248232" y="2493625"/>
              <a:ext cx="1214308" cy="1097092"/>
              <a:chOff x="4009590" y="2800463"/>
              <a:chExt cx="1214308" cy="1097092"/>
            </a:xfrm>
          </p:grpSpPr>
          <p:pic>
            <p:nvPicPr>
              <p:cNvPr id="13" name="Picture 12">
                <a:extLst>
                  <a:ext uri="{FF2B5EF4-FFF2-40B4-BE49-F238E27FC236}">
                    <a16:creationId xmlns:a16="http://schemas.microsoft.com/office/drawing/2014/main" id="{99817145-1DE3-493D-83A3-30CB240866C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1" y="3378334"/>
                <a:ext cx="1214307" cy="519221"/>
              </a:xfrm>
              <a:prstGeom prst="rect">
                <a:avLst/>
              </a:prstGeom>
            </p:spPr>
          </p:pic>
          <p:pic>
            <p:nvPicPr>
              <p:cNvPr id="18" name="Picture 17">
                <a:extLst>
                  <a:ext uri="{FF2B5EF4-FFF2-40B4-BE49-F238E27FC236}">
                    <a16:creationId xmlns:a16="http://schemas.microsoft.com/office/drawing/2014/main" id="{BDFA279D-E5BF-4708-B952-A83093C666B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0" y="3089398"/>
                <a:ext cx="1214307" cy="519221"/>
              </a:xfrm>
              <a:prstGeom prst="rect">
                <a:avLst/>
              </a:prstGeom>
            </p:spPr>
          </p:pic>
          <p:pic>
            <p:nvPicPr>
              <p:cNvPr id="19" name="Picture 18">
                <a:extLst>
                  <a:ext uri="{FF2B5EF4-FFF2-40B4-BE49-F238E27FC236}">
                    <a16:creationId xmlns:a16="http://schemas.microsoft.com/office/drawing/2014/main" id="{E6C2B546-5A2A-4394-92E4-B33897E0BA0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0" y="2800463"/>
                <a:ext cx="1214307" cy="519221"/>
              </a:xfrm>
              <a:prstGeom prst="rect">
                <a:avLst/>
              </a:prstGeom>
            </p:spPr>
          </p:pic>
        </p:grpSp>
        <p:sp>
          <p:nvSpPr>
            <p:cNvPr id="61" name="TextBox 60">
              <a:extLst>
                <a:ext uri="{FF2B5EF4-FFF2-40B4-BE49-F238E27FC236}">
                  <a16:creationId xmlns:a16="http://schemas.microsoft.com/office/drawing/2014/main" id="{9EA48FE6-68E4-4AB1-8048-966579791535}"/>
                </a:ext>
              </a:extLst>
            </p:cNvPr>
            <p:cNvSpPr txBox="1"/>
            <p:nvPr/>
          </p:nvSpPr>
          <p:spPr>
            <a:xfrm>
              <a:off x="3985730" y="3500007"/>
              <a:ext cx="1774909" cy="406265"/>
            </a:xfrm>
            <a:prstGeom prst="rect">
              <a:avLst/>
            </a:prstGeom>
            <a:noFill/>
          </p:spPr>
          <p:txBody>
            <a:bodyPr wrap="none" rtlCol="0">
              <a:spAutoFit/>
            </a:bodyPr>
            <a:lstStyle/>
            <a:p>
              <a:pPr defTabSz="914225"/>
              <a:r>
                <a:rPr lang="en-US" sz="2000" dirty="0">
                  <a:solidFill>
                    <a:prstClr val="black"/>
                  </a:solidFill>
                  <a:latin typeface="Calibri" panose="020F0502020204030204"/>
                </a:rPr>
                <a:t>Azure</a:t>
              </a:r>
              <a:r>
                <a:rPr lang="en-US" dirty="0">
                  <a:solidFill>
                    <a:prstClr val="black"/>
                  </a:solidFill>
                  <a:latin typeface="Calibri" panose="020F0502020204030204"/>
                </a:rPr>
                <a:t> </a:t>
              </a:r>
              <a:r>
                <a:rPr lang="en-US" sz="2000" dirty="0">
                  <a:solidFill>
                    <a:prstClr val="black"/>
                  </a:solidFill>
                  <a:latin typeface="Calibri" panose="020F0502020204030204"/>
                </a:rPr>
                <a:t>Function</a:t>
              </a:r>
              <a:endParaRPr lang="en-US" dirty="0">
                <a:solidFill>
                  <a:prstClr val="black"/>
                </a:solidFill>
                <a:latin typeface="Calibri" panose="020F0502020204030204"/>
              </a:endParaRPr>
            </a:p>
          </p:txBody>
        </p:sp>
      </p:grpSp>
      <p:grpSp>
        <p:nvGrpSpPr>
          <p:cNvPr id="64" name="Group 63">
            <a:extLst>
              <a:ext uri="{FF2B5EF4-FFF2-40B4-BE49-F238E27FC236}">
                <a16:creationId xmlns:a16="http://schemas.microsoft.com/office/drawing/2014/main" id="{0A3675B4-8AB4-45A4-B062-7F2C0E3C8F6D}"/>
              </a:ext>
            </a:extLst>
          </p:cNvPr>
          <p:cNvGrpSpPr/>
          <p:nvPr/>
        </p:nvGrpSpPr>
        <p:grpSpPr>
          <a:xfrm>
            <a:off x="3935265" y="118210"/>
            <a:ext cx="5840994" cy="2004731"/>
            <a:chOff x="3934959" y="117740"/>
            <a:chExt cx="5841822" cy="2005015"/>
          </a:xfrm>
        </p:grpSpPr>
        <p:pic>
          <p:nvPicPr>
            <p:cNvPr id="3" name="Picture 2">
              <a:extLst>
                <a:ext uri="{FF2B5EF4-FFF2-40B4-BE49-F238E27FC236}">
                  <a16:creationId xmlns:a16="http://schemas.microsoft.com/office/drawing/2014/main" id="{B04495F0-6350-4205-A029-829E317E910B}"/>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138" b="90690" l="9494" r="90823">
                          <a14:foregroundMark x1="53481" y1="5862" x2="53481" y2="5862"/>
                          <a14:foregroundMark x1="51266" y1="51034" x2="51266" y2="51034"/>
                          <a14:foregroundMark x1="82278" y1="91379" x2="82278" y2="91379"/>
                          <a14:foregroundMark x1="90823" y1="56207" x2="90823" y2="56207"/>
                          <a14:foregroundMark x1="52215" y1="4138" x2="52215" y2="4138"/>
                          <a14:foregroundMark x1="54430" y1="50690" x2="54430" y2="50690"/>
                        </a14:backgroundRemoval>
                      </a14:imgEffect>
                    </a14:imgLayer>
                  </a14:imgProps>
                </a:ext>
              </a:extLst>
            </a:blip>
            <a:stretch>
              <a:fillRect/>
            </a:stretch>
          </p:blipFill>
          <p:spPr>
            <a:xfrm>
              <a:off x="3934959" y="117740"/>
              <a:ext cx="1840857" cy="1689394"/>
            </a:xfrm>
            <a:prstGeom prst="rect">
              <a:avLst/>
            </a:prstGeom>
          </p:spPr>
        </p:pic>
        <p:sp>
          <p:nvSpPr>
            <p:cNvPr id="62" name="TextBox 61">
              <a:extLst>
                <a:ext uri="{FF2B5EF4-FFF2-40B4-BE49-F238E27FC236}">
                  <a16:creationId xmlns:a16="http://schemas.microsoft.com/office/drawing/2014/main" id="{EE28CBF3-189D-4DAF-9A34-69DCE16AAA2F}"/>
                </a:ext>
              </a:extLst>
            </p:cNvPr>
            <p:cNvSpPr txBox="1"/>
            <p:nvPr/>
          </p:nvSpPr>
          <p:spPr>
            <a:xfrm>
              <a:off x="5733453" y="146829"/>
              <a:ext cx="4043328" cy="1975926"/>
            </a:xfrm>
            <a:prstGeom prst="rect">
              <a:avLst/>
            </a:prstGeom>
            <a:noFill/>
          </p:spPr>
          <p:txBody>
            <a:bodyPr wrap="square" rtlCol="0">
              <a:spAutoFit/>
            </a:bodyPr>
            <a:lstStyle/>
            <a:p>
              <a:pPr defTabSz="914225"/>
              <a:r>
                <a:rPr lang="en-US" sz="2000" dirty="0">
                  <a:solidFill>
                    <a:prstClr val="black"/>
                  </a:solidFill>
                  <a:latin typeface="Calibri" panose="020F0502020204030204"/>
                </a:rPr>
                <a:t>Custom skill: CIA Cryptonyms</a:t>
              </a:r>
            </a:p>
            <a:p>
              <a:pPr defTabSz="914225"/>
              <a:r>
                <a:rPr lang="en-US" sz="2000" dirty="0">
                  <a:solidFill>
                    <a:prstClr val="black"/>
                  </a:solidFill>
                  <a:latin typeface="Calibri" panose="020F0502020204030204"/>
                </a:rPr>
                <a:t>Cognitive Services:    </a:t>
              </a:r>
            </a:p>
            <a:p>
              <a:pPr defTabSz="914225"/>
              <a:r>
                <a:rPr lang="en-US" sz="2000" dirty="0">
                  <a:solidFill>
                    <a:prstClr val="black"/>
                  </a:solidFill>
                  <a:latin typeface="Calibri" panose="020F0502020204030204"/>
                </a:rPr>
                <a:t>      Computer Vision</a:t>
              </a:r>
            </a:p>
            <a:p>
              <a:pPr defTabSz="914225"/>
              <a:r>
                <a:rPr lang="en-US" sz="2000" dirty="0">
                  <a:solidFill>
                    <a:prstClr val="black"/>
                  </a:solidFill>
                  <a:latin typeface="Calibri" panose="020F0502020204030204"/>
                </a:rPr>
                <a:t>      OCR + Handwriting</a:t>
              </a:r>
            </a:p>
            <a:p>
              <a:pPr defTabSz="914225"/>
              <a:r>
                <a:rPr lang="en-US" sz="2000" dirty="0">
                  <a:solidFill>
                    <a:prstClr val="black"/>
                  </a:solidFill>
                  <a:latin typeface="Calibri" panose="020F0502020204030204"/>
                </a:rPr>
                <a:t>      Entity Linking</a:t>
              </a:r>
            </a:p>
            <a:p>
              <a:pPr defTabSz="914225"/>
              <a:r>
                <a:rPr lang="en-US" sz="2000" dirty="0">
                  <a:solidFill>
                    <a:prstClr val="black"/>
                  </a:solidFill>
                  <a:latin typeface="Calibri" panose="020F0502020204030204"/>
                </a:rPr>
                <a:t>   </a:t>
              </a:r>
            </a:p>
          </p:txBody>
        </p:sp>
      </p:grpSp>
      <p:grpSp>
        <p:nvGrpSpPr>
          <p:cNvPr id="77" name="Group 76">
            <a:extLst>
              <a:ext uri="{FF2B5EF4-FFF2-40B4-BE49-F238E27FC236}">
                <a16:creationId xmlns:a16="http://schemas.microsoft.com/office/drawing/2014/main" id="{60F0BBC2-6D33-4F2C-BD98-9D276A89DA55}"/>
              </a:ext>
            </a:extLst>
          </p:cNvPr>
          <p:cNvGrpSpPr/>
          <p:nvPr/>
        </p:nvGrpSpPr>
        <p:grpSpPr>
          <a:xfrm>
            <a:off x="9123943" y="1359995"/>
            <a:ext cx="2909437" cy="2432727"/>
            <a:chOff x="9124367" y="1359701"/>
            <a:chExt cx="2909848" cy="2433072"/>
          </a:xfrm>
        </p:grpSpPr>
        <p:pic>
          <p:nvPicPr>
            <p:cNvPr id="2" name="Picture 1">
              <a:extLst>
                <a:ext uri="{FF2B5EF4-FFF2-40B4-BE49-F238E27FC236}">
                  <a16:creationId xmlns:a16="http://schemas.microsoft.com/office/drawing/2014/main" id="{2FC0635D-B367-4F27-8CE1-DE6EEADB640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114" b="93080" l="5634" r="92958">
                          <a14:foregroundMark x1="5634" y1="11419" x2="5634" y2="11419"/>
                          <a14:foregroundMark x1="14085" y1="5536" x2="14085" y2="5536"/>
                          <a14:foregroundMark x1="67958" y1="46021" x2="67958" y2="46021"/>
                          <a14:foregroundMark x1="88380" y1="28720" x2="88380" y2="28720"/>
                          <a14:foregroundMark x1="92958" y1="28374" x2="92958" y2="28374"/>
                          <a14:foregroundMark x1="20775" y1="3806" x2="20775" y2="3806"/>
                          <a14:foregroundMark x1="27817" y1="89965" x2="27817" y2="89965"/>
                          <a14:foregroundMark x1="33451" y1="93080" x2="33451" y2="93080"/>
                        </a14:backgroundRemoval>
                      </a14:imgEffect>
                    </a14:imgLayer>
                  </a14:imgProps>
                </a:ext>
              </a:extLst>
            </a:blip>
            <a:stretch>
              <a:fillRect/>
            </a:stretch>
          </p:blipFill>
          <p:spPr>
            <a:xfrm flipH="1">
              <a:off x="9124367" y="1807134"/>
              <a:ext cx="1951286" cy="1985639"/>
            </a:xfrm>
            <a:prstGeom prst="rect">
              <a:avLst/>
            </a:prstGeom>
          </p:spPr>
        </p:pic>
        <p:sp>
          <p:nvSpPr>
            <p:cNvPr id="65" name="TextBox 64">
              <a:extLst>
                <a:ext uri="{FF2B5EF4-FFF2-40B4-BE49-F238E27FC236}">
                  <a16:creationId xmlns:a16="http://schemas.microsoft.com/office/drawing/2014/main" id="{42DA5C96-6544-4F93-8D4F-C758624E4EA3}"/>
                </a:ext>
              </a:extLst>
            </p:cNvPr>
            <p:cNvSpPr txBox="1"/>
            <p:nvPr/>
          </p:nvSpPr>
          <p:spPr>
            <a:xfrm>
              <a:off x="9463661" y="1359701"/>
              <a:ext cx="2570554" cy="400167"/>
            </a:xfrm>
            <a:prstGeom prst="rect">
              <a:avLst/>
            </a:prstGeom>
            <a:noFill/>
          </p:spPr>
          <p:txBody>
            <a:bodyPr wrap="none" rtlCol="0">
              <a:spAutoFit/>
            </a:bodyPr>
            <a:lstStyle/>
            <a:p>
              <a:pPr defTabSz="914225"/>
              <a:r>
                <a:rPr lang="en-US" sz="2000" dirty="0">
                  <a:solidFill>
                    <a:prstClr val="black"/>
                  </a:solidFill>
                  <a:latin typeface="Calibri" panose="020F0502020204030204"/>
                </a:rPr>
                <a:t>Azure Cognitive Search</a:t>
              </a:r>
            </a:p>
          </p:txBody>
        </p:sp>
      </p:grpSp>
      <p:grpSp>
        <p:nvGrpSpPr>
          <p:cNvPr id="82" name="Group 81">
            <a:extLst>
              <a:ext uri="{FF2B5EF4-FFF2-40B4-BE49-F238E27FC236}">
                <a16:creationId xmlns:a16="http://schemas.microsoft.com/office/drawing/2014/main" id="{8623C0B7-E00B-4963-ABCF-1B18B4F114D6}"/>
              </a:ext>
            </a:extLst>
          </p:cNvPr>
          <p:cNvGrpSpPr/>
          <p:nvPr/>
        </p:nvGrpSpPr>
        <p:grpSpPr>
          <a:xfrm>
            <a:off x="4248495" y="4505172"/>
            <a:ext cx="1396959" cy="1737241"/>
            <a:chOff x="4067970" y="4587239"/>
            <a:chExt cx="1397157" cy="1737487"/>
          </a:xfrm>
        </p:grpSpPr>
        <p:pic>
          <p:nvPicPr>
            <p:cNvPr id="11" name="Picture 10">
              <a:extLst>
                <a:ext uri="{FF2B5EF4-FFF2-40B4-BE49-F238E27FC236}">
                  <a16:creationId xmlns:a16="http://schemas.microsoft.com/office/drawing/2014/main" id="{B73937E1-8463-44FF-8D42-CD355A315617}"/>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971" b="96515" l="4178" r="94256">
                          <a14:foregroundMark x1="8094" y1="31635" x2="8094" y2="31635"/>
                          <a14:foregroundMark x1="60052" y1="6971" x2="60052" y2="6971"/>
                          <a14:foregroundMark x1="94256" y1="59249" x2="94256" y2="59249"/>
                          <a14:foregroundMark x1="54308" y1="93029" x2="54308" y2="93029"/>
                          <a14:foregroundMark x1="56397" y1="66756" x2="56397" y2="66756"/>
                          <a14:foregroundMark x1="33681" y1="56836" x2="33681" y2="56836"/>
                          <a14:foregroundMark x1="25065" y1="35121" x2="25065" y2="35121"/>
                          <a14:foregroundMark x1="4178" y1="37802" x2="4178" y2="37802"/>
                          <a14:foregroundMark x1="54569" y1="96515" x2="54569" y2="96515"/>
                        </a14:backgroundRemoval>
                      </a14:imgEffect>
                    </a14:imgLayer>
                  </a14:imgProps>
                </a:ext>
              </a:extLst>
            </a:blip>
            <a:stretch>
              <a:fillRect/>
            </a:stretch>
          </p:blipFill>
          <p:spPr>
            <a:xfrm>
              <a:off x="4067970" y="4587239"/>
              <a:ext cx="1394570" cy="1358157"/>
            </a:xfrm>
            <a:prstGeom prst="rect">
              <a:avLst/>
            </a:prstGeom>
          </p:spPr>
        </p:pic>
        <p:sp>
          <p:nvSpPr>
            <p:cNvPr id="66" name="TextBox 65">
              <a:extLst>
                <a:ext uri="{FF2B5EF4-FFF2-40B4-BE49-F238E27FC236}">
                  <a16:creationId xmlns:a16="http://schemas.microsoft.com/office/drawing/2014/main" id="{E964531A-2B1E-46DC-BDD8-AEE9E7F88CE3}"/>
                </a:ext>
              </a:extLst>
            </p:cNvPr>
            <p:cNvSpPr txBox="1"/>
            <p:nvPr/>
          </p:nvSpPr>
          <p:spPr>
            <a:xfrm>
              <a:off x="4089429" y="5918461"/>
              <a:ext cx="1375698" cy="406265"/>
            </a:xfrm>
            <a:prstGeom prst="rect">
              <a:avLst/>
            </a:prstGeom>
            <a:noFill/>
          </p:spPr>
          <p:txBody>
            <a:bodyPr wrap="none" rtlCol="0">
              <a:spAutoFit/>
            </a:bodyPr>
            <a:lstStyle/>
            <a:p>
              <a:pPr defTabSz="914225"/>
              <a:r>
                <a:rPr lang="en-US" sz="2000" dirty="0">
                  <a:solidFill>
                    <a:prstClr val="black"/>
                  </a:solidFill>
                  <a:latin typeface="Calibri" panose="020F0502020204030204"/>
                </a:rPr>
                <a:t>Cosmos DB</a:t>
              </a:r>
            </a:p>
          </p:txBody>
        </p:sp>
      </p:grpSp>
      <p:grpSp>
        <p:nvGrpSpPr>
          <p:cNvPr id="81" name="Group 80">
            <a:extLst>
              <a:ext uri="{FF2B5EF4-FFF2-40B4-BE49-F238E27FC236}">
                <a16:creationId xmlns:a16="http://schemas.microsoft.com/office/drawing/2014/main" id="{8F7602B9-06C6-4EA6-A832-F1C022383361}"/>
              </a:ext>
            </a:extLst>
          </p:cNvPr>
          <p:cNvGrpSpPr/>
          <p:nvPr/>
        </p:nvGrpSpPr>
        <p:grpSpPr>
          <a:xfrm>
            <a:off x="6133876" y="4118388"/>
            <a:ext cx="1776260" cy="2668880"/>
            <a:chOff x="6133881" y="4118485"/>
            <a:chExt cx="1776512" cy="2669259"/>
          </a:xfrm>
        </p:grpSpPr>
        <p:pic>
          <p:nvPicPr>
            <p:cNvPr id="8" name="Picture 7">
              <a:extLst>
                <a:ext uri="{FF2B5EF4-FFF2-40B4-BE49-F238E27FC236}">
                  <a16:creationId xmlns:a16="http://schemas.microsoft.com/office/drawing/2014/main" id="{4696B1B5-4610-491B-AB9D-5E0D08BC57DA}"/>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4641" b="95781" l="6250" r="95139">
                          <a14:foregroundMark x1="81944" y1="22363" x2="81944" y2="22363"/>
                          <a14:foregroundMark x1="74306" y1="5907" x2="74306" y2="5907"/>
                          <a14:foregroundMark x1="95833" y1="29958" x2="95833" y2="29958"/>
                          <a14:foregroundMark x1="65972" y1="95781" x2="65972" y2="95781"/>
                          <a14:foregroundMark x1="6250" y1="38819" x2="6250" y2="38819"/>
                          <a14:foregroundMark x1="73611" y1="36709" x2="73611" y2="36709"/>
                        </a14:backgroundRemoval>
                      </a14:imgEffect>
                    </a14:imgLayer>
                  </a14:imgProps>
                </a:ext>
              </a:extLst>
            </a:blip>
            <a:stretch>
              <a:fillRect/>
            </a:stretch>
          </p:blipFill>
          <p:spPr>
            <a:xfrm>
              <a:off x="6235553" y="4118485"/>
              <a:ext cx="1184240" cy="1949062"/>
            </a:xfrm>
            <a:prstGeom prst="rect">
              <a:avLst/>
            </a:prstGeom>
          </p:spPr>
        </p:pic>
        <p:sp>
          <p:nvSpPr>
            <p:cNvPr id="67" name="TextBox 66">
              <a:extLst>
                <a:ext uri="{FF2B5EF4-FFF2-40B4-BE49-F238E27FC236}">
                  <a16:creationId xmlns:a16="http://schemas.microsoft.com/office/drawing/2014/main" id="{6F38BE5C-FA8A-47AD-BFBA-D57BD9056A3B}"/>
                </a:ext>
              </a:extLst>
            </p:cNvPr>
            <p:cNvSpPr txBox="1"/>
            <p:nvPr/>
          </p:nvSpPr>
          <p:spPr>
            <a:xfrm>
              <a:off x="6133881" y="6067547"/>
              <a:ext cx="1776512" cy="720197"/>
            </a:xfrm>
            <a:prstGeom prst="rect">
              <a:avLst/>
            </a:prstGeom>
            <a:noFill/>
          </p:spPr>
          <p:txBody>
            <a:bodyPr wrap="none" rtlCol="0">
              <a:spAutoFit/>
            </a:bodyPr>
            <a:lstStyle/>
            <a:p>
              <a:pPr defTabSz="914225"/>
              <a:r>
                <a:rPr lang="en-US" sz="2000" dirty="0">
                  <a:solidFill>
                    <a:prstClr val="black"/>
                  </a:solidFill>
                  <a:latin typeface="Calibri" panose="020F0502020204030204"/>
                </a:rPr>
                <a:t>Azure Machine</a:t>
              </a:r>
            </a:p>
            <a:p>
              <a:pPr defTabSz="914225"/>
              <a:r>
                <a:rPr lang="en-US" sz="2000" dirty="0">
                  <a:solidFill>
                    <a:prstClr val="black"/>
                  </a:solidFill>
                  <a:latin typeface="Calibri" panose="020F0502020204030204"/>
                </a:rPr>
                <a:t>Learning</a:t>
              </a:r>
            </a:p>
          </p:txBody>
        </p:sp>
      </p:grpSp>
      <p:sp>
        <p:nvSpPr>
          <p:cNvPr id="71" name="Rectangle 70">
            <a:extLst>
              <a:ext uri="{FF2B5EF4-FFF2-40B4-BE49-F238E27FC236}">
                <a16:creationId xmlns:a16="http://schemas.microsoft.com/office/drawing/2014/main" id="{FAF71318-9A15-4E6D-A2B8-F2314A7BD13E}"/>
              </a:ext>
            </a:extLst>
          </p:cNvPr>
          <p:cNvSpPr/>
          <p:nvPr/>
        </p:nvSpPr>
        <p:spPr>
          <a:xfrm>
            <a:off x="5391549" y="2259318"/>
            <a:ext cx="1110420" cy="657265"/>
          </a:xfrm>
          <a:prstGeom prst="rect">
            <a:avLst/>
          </a:prstGeom>
        </p:spPr>
        <p:txBody>
          <a:bodyPr wrap="square">
            <a:spAutoFit/>
          </a:bodyPr>
          <a:lstStyle/>
          <a:p>
            <a:pPr defTabSz="914225"/>
            <a:r>
              <a:rPr lang="en-US" dirty="0">
                <a:solidFill>
                  <a:prstClr val="black"/>
                </a:solidFill>
                <a:latin typeface="Calibri" panose="020F0502020204030204"/>
              </a:rPr>
              <a:t>Cognitive</a:t>
            </a:r>
          </a:p>
          <a:p>
            <a:pPr defTabSz="914225"/>
            <a:r>
              <a:rPr lang="en-US" dirty="0">
                <a:solidFill>
                  <a:prstClr val="black"/>
                </a:solidFill>
                <a:latin typeface="Calibri" panose="020F0502020204030204"/>
              </a:rPr>
              <a:t>skill set</a:t>
            </a:r>
          </a:p>
        </p:txBody>
      </p:sp>
      <p:cxnSp>
        <p:nvCxnSpPr>
          <p:cNvPr id="76" name="Straight Arrow Connector 75">
            <a:extLst>
              <a:ext uri="{FF2B5EF4-FFF2-40B4-BE49-F238E27FC236}">
                <a16:creationId xmlns:a16="http://schemas.microsoft.com/office/drawing/2014/main" id="{43280D22-ACBC-4930-A115-2E2467E597D6}"/>
              </a:ext>
            </a:extLst>
          </p:cNvPr>
          <p:cNvCxnSpPr>
            <a:cxnSpLocks/>
          </p:cNvCxnSpPr>
          <p:nvPr/>
        </p:nvCxnSpPr>
        <p:spPr>
          <a:xfrm flipV="1">
            <a:off x="4931692" y="1720794"/>
            <a:ext cx="1485" cy="769491"/>
          </a:xfrm>
          <a:prstGeom prst="straightConnector1">
            <a:avLst/>
          </a:prstGeom>
          <a:ln w="2540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7677EDF-A227-4E6C-AD2A-008BAC03F673}"/>
              </a:ext>
            </a:extLst>
          </p:cNvPr>
          <p:cNvSpPr/>
          <p:nvPr/>
        </p:nvSpPr>
        <p:spPr>
          <a:xfrm rot="19605854">
            <a:off x="10375322" y="5245005"/>
            <a:ext cx="927329" cy="55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88" name="TextBox 87">
            <a:extLst>
              <a:ext uri="{FF2B5EF4-FFF2-40B4-BE49-F238E27FC236}">
                <a16:creationId xmlns:a16="http://schemas.microsoft.com/office/drawing/2014/main" id="{54569354-5ECA-4906-838A-3581B949EFE4}"/>
              </a:ext>
            </a:extLst>
          </p:cNvPr>
          <p:cNvSpPr txBox="1"/>
          <p:nvPr/>
        </p:nvSpPr>
        <p:spPr>
          <a:xfrm>
            <a:off x="118736" y="36785"/>
            <a:ext cx="2054886" cy="1222213"/>
          </a:xfrm>
          <a:prstGeom prst="rect">
            <a:avLst/>
          </a:prstGeom>
          <a:noFill/>
        </p:spPr>
        <p:txBody>
          <a:bodyPr wrap="none" rtlCol="0">
            <a:spAutoFit/>
          </a:bodyPr>
          <a:lstStyle/>
          <a:p>
            <a:pPr defTabSz="914225"/>
            <a:r>
              <a:rPr lang="en-US" dirty="0">
                <a:solidFill>
                  <a:prstClr val="black"/>
                </a:solidFill>
                <a:latin typeface="Calibri" panose="020F0502020204030204"/>
              </a:rPr>
              <a:t>JFK FILES</a:t>
            </a:r>
          </a:p>
          <a:p>
            <a:pPr defTabSz="914225"/>
            <a:r>
              <a:rPr lang="en-US" dirty="0">
                <a:solidFill>
                  <a:prstClr val="black"/>
                </a:solidFill>
                <a:latin typeface="Calibri" panose="020F0502020204030204"/>
              </a:rPr>
              <a:t>COGNITIVE SEARCH</a:t>
            </a:r>
          </a:p>
          <a:p>
            <a:pPr defTabSz="914225"/>
            <a:r>
              <a:rPr lang="en-US" dirty="0">
                <a:solidFill>
                  <a:prstClr val="black"/>
                </a:solidFill>
                <a:latin typeface="Calibri" panose="020F0502020204030204"/>
              </a:rPr>
              <a:t>ARCHITECTURE</a:t>
            </a:r>
            <a:br>
              <a:rPr lang="en-US" dirty="0">
                <a:solidFill>
                  <a:prstClr val="black"/>
                </a:solidFill>
                <a:latin typeface="Calibri" panose="020F0502020204030204"/>
              </a:rPr>
            </a:br>
            <a:endParaRPr lang="en-US" dirty="0">
              <a:solidFill>
                <a:prstClr val="black"/>
              </a:solidFill>
              <a:latin typeface="Calibri" panose="020F0502020204030204"/>
            </a:endParaRPr>
          </a:p>
        </p:txBody>
      </p:sp>
      <p:sp>
        <p:nvSpPr>
          <p:cNvPr id="85" name="TextBox 84">
            <a:extLst>
              <a:ext uri="{FF2B5EF4-FFF2-40B4-BE49-F238E27FC236}">
                <a16:creationId xmlns:a16="http://schemas.microsoft.com/office/drawing/2014/main" id="{E7159387-A219-4551-97DF-A8674D4946CC}"/>
              </a:ext>
            </a:extLst>
          </p:cNvPr>
          <p:cNvSpPr txBox="1"/>
          <p:nvPr/>
        </p:nvSpPr>
        <p:spPr>
          <a:xfrm rot="20819487">
            <a:off x="93470" y="809957"/>
            <a:ext cx="3352395" cy="767512"/>
          </a:xfrm>
          <a:prstGeom prst="rect">
            <a:avLst/>
          </a:prstGeom>
          <a:noFill/>
        </p:spPr>
        <p:txBody>
          <a:bodyPr wrap="none" rtlCol="0">
            <a:normAutofit/>
          </a:bodyPr>
          <a:lstStyle/>
          <a:p>
            <a:pPr defTabSz="914225"/>
            <a:r>
              <a:rPr lang="en-US" sz="2400" dirty="0">
                <a:solidFill>
                  <a:srgbClr val="CC0000"/>
                </a:solidFill>
                <a:latin typeface="X-Files" panose="020B0603050302020204" pitchFamily="34" charset="0"/>
                <a:cs typeface="Lucida Sans Unicode" panose="020B0602030504020204" pitchFamily="34" charset="0"/>
              </a:rPr>
              <a:t>DECLASSIFIED</a:t>
            </a:r>
            <a:endParaRPr lang="en-US" sz="900" dirty="0">
              <a:solidFill>
                <a:srgbClr val="CC0000"/>
              </a:solidFill>
              <a:latin typeface="X-Files" panose="020B0603050302020204" pitchFamily="34" charset="0"/>
              <a:cs typeface="Lucida Sans Unicode" panose="020B0602030504020204" pitchFamily="34" charset="0"/>
            </a:endParaRPr>
          </a:p>
        </p:txBody>
      </p:sp>
      <p:sp>
        <p:nvSpPr>
          <p:cNvPr id="43" name="TextBox 42">
            <a:extLst>
              <a:ext uri="{FF2B5EF4-FFF2-40B4-BE49-F238E27FC236}">
                <a16:creationId xmlns:a16="http://schemas.microsoft.com/office/drawing/2014/main" id="{90A85133-C060-469D-84C9-1012BAEFFA9E}"/>
              </a:ext>
            </a:extLst>
          </p:cNvPr>
          <p:cNvSpPr txBox="1"/>
          <p:nvPr/>
        </p:nvSpPr>
        <p:spPr>
          <a:xfrm>
            <a:off x="6200209" y="3687810"/>
            <a:ext cx="1985618" cy="406208"/>
          </a:xfrm>
          <a:prstGeom prst="rect">
            <a:avLst/>
          </a:prstGeom>
          <a:noFill/>
        </p:spPr>
        <p:txBody>
          <a:bodyPr wrap="square" rtlCol="0">
            <a:spAutoFit/>
          </a:bodyPr>
          <a:lstStyle/>
          <a:p>
            <a:pPr defTabSz="914225"/>
            <a:r>
              <a:rPr lang="en-US" sz="2000" dirty="0">
                <a:solidFill>
                  <a:prstClr val="black"/>
                </a:solidFill>
                <a:latin typeface="Calibri" panose="020F0502020204030204"/>
              </a:rPr>
              <a:t>skill: Topics</a:t>
            </a:r>
          </a:p>
        </p:txBody>
      </p:sp>
    </p:spTree>
    <p:extLst>
      <p:ext uri="{BB962C8B-B14F-4D97-AF65-F5344CB8AC3E}">
        <p14:creationId xmlns:p14="http://schemas.microsoft.com/office/powerpoint/2010/main" val="16678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52"/>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5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200"/>
                                  </p:stCondLst>
                                  <p:childTnLst>
                                    <p:set>
                                      <p:cBhvr>
                                        <p:cTn id="25" dur="1" fill="hold">
                                          <p:stCondLst>
                                            <p:cond delay="0"/>
                                          </p:stCondLst>
                                        </p:cTn>
                                        <p:tgtEl>
                                          <p:spTgt spid="63"/>
                                        </p:tgtEl>
                                        <p:attrNameLst>
                                          <p:attrName>style.visibility</p:attrName>
                                        </p:attrNameLst>
                                      </p:cBhvr>
                                      <p:to>
                                        <p:strVal val="visible"/>
                                      </p:to>
                                    </p:set>
                                  </p:childTnLst>
                                </p:cTn>
                              </p:par>
                            </p:childTnLst>
                          </p:cTn>
                        </p:par>
                        <p:par>
                          <p:cTn id="26" fill="hold">
                            <p:stCondLst>
                              <p:cond delay="200"/>
                            </p:stCondLst>
                            <p:childTnLst>
                              <p:par>
                                <p:cTn id="27" presetID="1" presetClass="entr" presetSubtype="0" fill="hold" grpId="0" nodeType="afterEffect">
                                  <p:stCondLst>
                                    <p:cond delay="200"/>
                                  </p:stCondLst>
                                  <p:childTnLst>
                                    <p:set>
                                      <p:cBhvr>
                                        <p:cTn id="28" dur="1" fill="hold">
                                          <p:stCondLst>
                                            <p:cond delay="0"/>
                                          </p:stCondLst>
                                        </p:cTn>
                                        <p:tgtEl>
                                          <p:spTgt spid="71"/>
                                        </p:tgtEl>
                                        <p:attrNameLst>
                                          <p:attrName>style.visibility</p:attrName>
                                        </p:attrNameLst>
                                      </p:cBhvr>
                                      <p:to>
                                        <p:strVal val="visible"/>
                                      </p:to>
                                    </p:set>
                                  </p:childTnLst>
                                </p:cTn>
                              </p:par>
                            </p:childTnLst>
                          </p:cTn>
                        </p:par>
                        <p:par>
                          <p:cTn id="29" fill="hold">
                            <p:stCondLst>
                              <p:cond delay="400"/>
                            </p:stCondLst>
                            <p:childTnLst>
                              <p:par>
                                <p:cTn id="30" presetID="1" presetClass="entr" presetSubtype="0" fill="hold" nodeType="afterEffect">
                                  <p:stCondLst>
                                    <p:cond delay="2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600"/>
                            </p:stCondLst>
                            <p:childTnLst>
                              <p:par>
                                <p:cTn id="33" presetID="1" presetClass="entr" presetSubtype="0" fill="hold" nodeType="afterEffect">
                                  <p:stCondLst>
                                    <p:cond delay="200"/>
                                  </p:stCondLst>
                                  <p:childTnLst>
                                    <p:set>
                                      <p:cBhvr>
                                        <p:cTn id="34" dur="1" fill="hold">
                                          <p:stCondLst>
                                            <p:cond delay="0"/>
                                          </p:stCondLst>
                                        </p:cTn>
                                        <p:tgtEl>
                                          <p:spTgt spid="64"/>
                                        </p:tgtEl>
                                        <p:attrNameLst>
                                          <p:attrName>style.visibility</p:attrName>
                                        </p:attrNameLst>
                                      </p:cBhvr>
                                      <p:to>
                                        <p:strVal val="visible"/>
                                      </p:to>
                                    </p:set>
                                  </p:childTnLst>
                                </p:cTn>
                              </p:par>
                            </p:childTnLst>
                          </p:cTn>
                        </p:par>
                        <p:par>
                          <p:cTn id="35" fill="hold">
                            <p:stCondLst>
                              <p:cond delay="800"/>
                            </p:stCondLst>
                            <p:childTnLst>
                              <p:par>
                                <p:cTn id="36" presetID="1" presetClass="entr" presetSubtype="0" fill="hold" nodeType="afterEffect">
                                  <p:stCondLst>
                                    <p:cond delay="200"/>
                                  </p:stCondLst>
                                  <p:childTnLst>
                                    <p:set>
                                      <p:cBhvr>
                                        <p:cTn id="37" dur="1" fill="hold">
                                          <p:stCondLst>
                                            <p:cond delay="0"/>
                                          </p:stCondLst>
                                        </p:cTn>
                                        <p:tgtEl>
                                          <p:spTgt spid="7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200"/>
                                  </p:stCondLst>
                                  <p:childTnLst>
                                    <p:set>
                                      <p:cBhvr>
                                        <p:cTn id="44" dur="1" fill="hold">
                                          <p:stCondLst>
                                            <p:cond delay="0"/>
                                          </p:stCondLst>
                                        </p:cTn>
                                        <p:tgtEl>
                                          <p:spTgt spid="82"/>
                                        </p:tgtEl>
                                        <p:attrNameLst>
                                          <p:attrName>style.visibility</p:attrName>
                                        </p:attrNameLst>
                                      </p:cBhvr>
                                      <p:to>
                                        <p:strVal val="visible"/>
                                      </p:to>
                                    </p:set>
                                  </p:childTnLst>
                                </p:cTn>
                              </p:par>
                            </p:childTnLst>
                          </p:cTn>
                        </p:par>
                        <p:par>
                          <p:cTn id="45" fill="hold">
                            <p:stCondLst>
                              <p:cond delay="200"/>
                            </p:stCondLst>
                            <p:childTnLst>
                              <p:par>
                                <p:cTn id="46" presetID="1" presetClass="entr" presetSubtype="0" fill="hold" nodeType="afterEffect">
                                  <p:stCondLst>
                                    <p:cond delay="200"/>
                                  </p:stCondLst>
                                  <p:childTnLst>
                                    <p:set>
                                      <p:cBhvr>
                                        <p:cTn id="47" dur="1" fill="hold">
                                          <p:stCondLst>
                                            <p:cond delay="0"/>
                                          </p:stCondLst>
                                        </p:cTn>
                                        <p:tgtEl>
                                          <p:spTgt spid="31"/>
                                        </p:tgtEl>
                                        <p:attrNameLst>
                                          <p:attrName>style.visibility</p:attrName>
                                        </p:attrNameLst>
                                      </p:cBhvr>
                                      <p:to>
                                        <p:strVal val="visible"/>
                                      </p:to>
                                    </p:set>
                                  </p:childTnLst>
                                </p:cTn>
                              </p:par>
                            </p:childTnLst>
                          </p:cTn>
                        </p:par>
                        <p:par>
                          <p:cTn id="48" fill="hold">
                            <p:stCondLst>
                              <p:cond delay="400"/>
                            </p:stCondLst>
                            <p:childTnLst>
                              <p:par>
                                <p:cTn id="49" presetID="1" presetClass="entr" presetSubtype="0" fill="hold" nodeType="afterEffect">
                                  <p:stCondLst>
                                    <p:cond delay="20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200"/>
                                  </p:stCondLst>
                                  <p:childTnLst>
                                    <p:set>
                                      <p:cBhvr>
                                        <p:cTn id="57" dur="1" fill="hold">
                                          <p:stCondLst>
                                            <p:cond delay="0"/>
                                          </p:stCondLst>
                                        </p:cTn>
                                        <p:tgtEl>
                                          <p:spTgt spid="81"/>
                                        </p:tgtEl>
                                        <p:attrNameLst>
                                          <p:attrName>style.visibility</p:attrName>
                                        </p:attrNameLst>
                                      </p:cBhvr>
                                      <p:to>
                                        <p:strVal val="visible"/>
                                      </p:to>
                                    </p:set>
                                  </p:childTnLst>
                                </p:cTn>
                              </p:par>
                              <p:par>
                                <p:cTn id="58" presetID="1" presetClass="entr" presetSubtype="0" fill="hold" grpId="0" nodeType="withEffect">
                                  <p:stCondLst>
                                    <p:cond delay="200"/>
                                  </p:stCondLst>
                                  <p:childTnLst>
                                    <p:set>
                                      <p:cBhvr>
                                        <p:cTn id="59" dur="1" fill="hold">
                                          <p:stCondLst>
                                            <p:cond delay="0"/>
                                          </p:stCondLst>
                                        </p:cTn>
                                        <p:tgtEl>
                                          <p:spTgt spid="43"/>
                                        </p:tgtEl>
                                        <p:attrNameLst>
                                          <p:attrName>style.visibility</p:attrName>
                                        </p:attrNameLst>
                                      </p:cBhvr>
                                      <p:to>
                                        <p:strVal val="visible"/>
                                      </p:to>
                                    </p:set>
                                  </p:childTnLst>
                                </p:cTn>
                              </p:par>
                            </p:childTnLst>
                          </p:cTn>
                        </p:par>
                        <p:par>
                          <p:cTn id="60" fill="hold">
                            <p:stCondLst>
                              <p:cond delay="200"/>
                            </p:stCondLst>
                            <p:childTnLst>
                              <p:par>
                                <p:cTn id="61" presetID="1" presetClass="entr" presetSubtype="0" fill="hold" nodeType="afterEffect">
                                  <p:stCondLst>
                                    <p:cond delay="20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nodeType="withEffect">
                                  <p:stCondLst>
                                    <p:cond delay="200"/>
                                  </p:stCondLst>
                                  <p:childTnLst>
                                    <p:set>
                                      <p:cBhvr>
                                        <p:cTn id="68" dur="1" fill="hold">
                                          <p:stCondLst>
                                            <p:cond delay="0"/>
                                          </p:stCondLst>
                                        </p:cTn>
                                        <p:tgtEl>
                                          <p:spTgt spid="42"/>
                                        </p:tgtEl>
                                        <p:attrNameLst>
                                          <p:attrName>style.visibility</p:attrName>
                                        </p:attrNameLst>
                                      </p:cBhvr>
                                      <p:to>
                                        <p:strVal val="visible"/>
                                      </p:to>
                                    </p:set>
                                  </p:childTnLst>
                                </p:cTn>
                              </p:par>
                            </p:childTnLst>
                          </p:cTn>
                        </p:par>
                        <p:par>
                          <p:cTn id="69" fill="hold">
                            <p:stCondLst>
                              <p:cond delay="200"/>
                            </p:stCondLst>
                            <p:childTnLst>
                              <p:par>
                                <p:cTn id="70" presetID="2" presetClass="entr" presetSubtype="2" decel="100000" fill="hold" nodeType="afterEffect">
                                  <p:stCondLst>
                                    <p:cond delay="60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1600" fill="hold"/>
                                        <p:tgtEl>
                                          <p:spTgt spid="10"/>
                                        </p:tgtEl>
                                        <p:attrNameLst>
                                          <p:attrName>ppt_x</p:attrName>
                                        </p:attrNameLst>
                                      </p:cBhvr>
                                      <p:tavLst>
                                        <p:tav tm="0">
                                          <p:val>
                                            <p:strVal val="1+#ppt_w/2"/>
                                          </p:val>
                                        </p:tav>
                                        <p:tav tm="100000">
                                          <p:val>
                                            <p:strVal val="#ppt_x"/>
                                          </p:val>
                                        </p:tav>
                                      </p:tavLst>
                                    </p:anim>
                                    <p:anim calcmode="lin" valueType="num">
                                      <p:cBhvr additive="base">
                                        <p:cTn id="73" dur="1600" fill="hold"/>
                                        <p:tgtEl>
                                          <p:spTgt spid="10"/>
                                        </p:tgtEl>
                                        <p:attrNameLst>
                                          <p:attrName>ppt_y</p:attrName>
                                        </p:attrNameLst>
                                      </p:cBhvr>
                                      <p:tavLst>
                                        <p:tav tm="0">
                                          <p:val>
                                            <p:strVal val="#ppt_y"/>
                                          </p:val>
                                        </p:tav>
                                        <p:tav tm="100000">
                                          <p:val>
                                            <p:strVal val="#ppt_y"/>
                                          </p:val>
                                        </p:tav>
                                      </p:tavLst>
                                    </p:anim>
                                  </p:childTnLst>
                                </p:cTn>
                              </p:par>
                            </p:childTnLst>
                          </p:cTn>
                        </p:par>
                        <p:par>
                          <p:cTn id="74" fill="hold">
                            <p:stCondLst>
                              <p:cond delay="2400"/>
                            </p:stCondLst>
                            <p:childTnLst>
                              <p:par>
                                <p:cTn id="75" presetID="1" presetClass="entr" presetSubtype="0" fill="hold" grpId="0" nodeType="afterEffect">
                                  <p:stCondLst>
                                    <p:cond delay="0"/>
                                  </p:stCondLst>
                                  <p:childTnLst>
                                    <p:set>
                                      <p:cBhvr>
                                        <p:cTn id="7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0" grpId="0" animBg="1"/>
      <p:bldP spid="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3E39-308C-8739-6ED9-0DFC651D12AC}"/>
              </a:ext>
            </a:extLst>
          </p:cNvPr>
          <p:cNvSpPr>
            <a:spLocks noGrp="1"/>
          </p:cNvSpPr>
          <p:nvPr>
            <p:ph type="title"/>
          </p:nvPr>
        </p:nvSpPr>
        <p:spPr/>
        <p:txBody>
          <a:bodyPr/>
          <a:lstStyle/>
          <a:p>
            <a:r>
              <a:rPr lang="en-JP" dirty="0"/>
              <a:t>Job Portal Demo</a:t>
            </a:r>
          </a:p>
        </p:txBody>
      </p:sp>
      <p:sp>
        <p:nvSpPr>
          <p:cNvPr id="3" name="Slide Number Placeholder 2">
            <a:extLst>
              <a:ext uri="{FF2B5EF4-FFF2-40B4-BE49-F238E27FC236}">
                <a16:creationId xmlns:a16="http://schemas.microsoft.com/office/drawing/2014/main" id="{C0A9151E-D0A0-B9E0-18AA-04CF4C2E5497}"/>
              </a:ext>
            </a:extLst>
          </p:cNvPr>
          <p:cNvSpPr>
            <a:spLocks noGrp="1"/>
          </p:cNvSpPr>
          <p:nvPr>
            <p:ph type="sldNum" sz="quarter" idx="4"/>
          </p:nvPr>
        </p:nvSpPr>
        <p:spPr/>
        <p:txBody>
          <a:bodyPr/>
          <a:lstStyle/>
          <a:p>
            <a:fld id="{B096BA3A-7840-470E-A799-24933E851897}" type="slidenum">
              <a:rPr kumimoji="1" lang="ja-JP" altLang="en-US" smtClean="0"/>
              <a:t>45</a:t>
            </a:fld>
            <a:endParaRPr kumimoji="1" lang="ja-JP" altLang="en-US"/>
          </a:p>
        </p:txBody>
      </p:sp>
    </p:spTree>
    <p:extLst>
      <p:ext uri="{BB962C8B-B14F-4D97-AF65-F5344CB8AC3E}">
        <p14:creationId xmlns:p14="http://schemas.microsoft.com/office/powerpoint/2010/main" val="257856854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B88E-34C2-7BA7-32C1-984F2F5A97B6}"/>
              </a:ext>
            </a:extLst>
          </p:cNvPr>
          <p:cNvSpPr>
            <a:spLocks noGrp="1"/>
          </p:cNvSpPr>
          <p:nvPr>
            <p:ph type="title"/>
          </p:nvPr>
        </p:nvSpPr>
        <p:spPr/>
        <p:txBody>
          <a:bodyPr/>
          <a:lstStyle/>
          <a:p>
            <a:endParaRPr lang="en-JP"/>
          </a:p>
        </p:txBody>
      </p:sp>
      <p:sp>
        <p:nvSpPr>
          <p:cNvPr id="3" name="Slide Number Placeholder 2">
            <a:extLst>
              <a:ext uri="{FF2B5EF4-FFF2-40B4-BE49-F238E27FC236}">
                <a16:creationId xmlns:a16="http://schemas.microsoft.com/office/drawing/2014/main" id="{9E84CBD9-7087-B4B9-DBB6-D9094344FB11}"/>
              </a:ext>
            </a:extLst>
          </p:cNvPr>
          <p:cNvSpPr>
            <a:spLocks noGrp="1"/>
          </p:cNvSpPr>
          <p:nvPr>
            <p:ph type="sldNum" sz="quarter" idx="4"/>
          </p:nvPr>
        </p:nvSpPr>
        <p:spPr/>
        <p:txBody>
          <a:bodyPr/>
          <a:lstStyle/>
          <a:p>
            <a:fld id="{99D2F82E-F9A2-43ED-826C-709C605B439A}" type="slidenum">
              <a:rPr kumimoji="1" lang="ja-JP" altLang="en-US" smtClean="0"/>
              <a:t>46</a:t>
            </a:fld>
            <a:endParaRPr kumimoji="1" lang="ja-JP" altLang="en-US"/>
          </a:p>
        </p:txBody>
      </p:sp>
      <p:pic>
        <p:nvPicPr>
          <p:cNvPr id="5" name="Picture 4">
            <a:extLst>
              <a:ext uri="{FF2B5EF4-FFF2-40B4-BE49-F238E27FC236}">
                <a16:creationId xmlns:a16="http://schemas.microsoft.com/office/drawing/2014/main" id="{7C4B58DF-B7D3-F78F-5F23-BDC6B711A451}"/>
              </a:ext>
            </a:extLst>
          </p:cNvPr>
          <p:cNvPicPr>
            <a:picLocks noChangeAspect="1"/>
          </p:cNvPicPr>
          <p:nvPr/>
        </p:nvPicPr>
        <p:blipFill rotWithShape="1">
          <a:blip r:embed="rId3">
            <a:extLst>
              <a:ext uri="{28A0092B-C50C-407E-A947-70E740481C1C}">
                <a14:useLocalDpi xmlns:a14="http://schemas.microsoft.com/office/drawing/2010/main" val="0"/>
              </a:ext>
            </a:extLst>
          </a:blip>
          <a:srcRect t="-1" b="7184"/>
          <a:stretch/>
        </p:blipFill>
        <p:spPr>
          <a:xfrm>
            <a:off x="-1" y="-2"/>
            <a:ext cx="12197419" cy="6858001"/>
          </a:xfrm>
          <a:prstGeom prst="rect">
            <a:avLst/>
          </a:prstGeom>
        </p:spPr>
      </p:pic>
      <p:sp>
        <p:nvSpPr>
          <p:cNvPr id="6" name="TextBox 5">
            <a:extLst>
              <a:ext uri="{FF2B5EF4-FFF2-40B4-BE49-F238E27FC236}">
                <a16:creationId xmlns:a16="http://schemas.microsoft.com/office/drawing/2014/main" id="{583AC80A-9841-6F20-5ABD-5C790FD5368E}"/>
              </a:ext>
            </a:extLst>
          </p:cNvPr>
          <p:cNvSpPr txBox="1"/>
          <p:nvPr/>
        </p:nvSpPr>
        <p:spPr>
          <a:xfrm>
            <a:off x="8759201" y="6368634"/>
            <a:ext cx="3432799" cy="489365"/>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1400" dirty="0">
                <a:hlinkClick r:id="rId4"/>
              </a:rPr>
              <a:t>https://</a:t>
            </a:r>
            <a:r>
              <a:rPr lang="en-US" sz="1400" dirty="0" err="1">
                <a:hlinkClick r:id="rId4"/>
              </a:rPr>
              <a:t>azjobsdemo.azurewebsites.net</a:t>
            </a:r>
            <a:r>
              <a:rPr lang="en-US" sz="1400" dirty="0">
                <a:hlinkClick r:id="rId4"/>
              </a:rPr>
              <a:t>/</a:t>
            </a:r>
            <a:endParaRPr lang="en-JP" sz="1400" dirty="0" err="1"/>
          </a:p>
        </p:txBody>
      </p:sp>
    </p:spTree>
    <p:extLst>
      <p:ext uri="{BB962C8B-B14F-4D97-AF65-F5344CB8AC3E}">
        <p14:creationId xmlns:p14="http://schemas.microsoft.com/office/powerpoint/2010/main" val="151880267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E2B6222-5CAD-6507-259B-D21BC27C4633}"/>
              </a:ext>
            </a:extLst>
          </p:cNvPr>
          <p:cNvSpPr>
            <a:spLocks noGrp="1"/>
          </p:cNvSpPr>
          <p:nvPr>
            <p:ph type="title"/>
          </p:nvPr>
        </p:nvSpPr>
        <p:spPr/>
        <p:txBody>
          <a:bodyPr/>
          <a:lstStyle/>
          <a:p>
            <a:r>
              <a:rPr lang="ja-JP" altLang="en-US"/>
              <a:t>ドキュメント検索</a:t>
            </a:r>
            <a:r>
              <a:rPr lang="ja-JP" altLang="en-US" dirty="0"/>
              <a:t>システム</a:t>
            </a:r>
            <a:r>
              <a:rPr lang="ja-JP" altLang="en-US"/>
              <a:t>への</a:t>
            </a:r>
            <a:br>
              <a:rPr lang="en-US" altLang="ja-JP" dirty="0"/>
            </a:br>
            <a:r>
              <a:rPr lang="ja-JP" altLang="en-US"/>
              <a:t>適用</a:t>
            </a:r>
            <a:r>
              <a:rPr lang="ja-JP" altLang="en-US" dirty="0"/>
              <a:t>イメージ</a:t>
            </a:r>
          </a:p>
        </p:txBody>
      </p:sp>
      <p:sp>
        <p:nvSpPr>
          <p:cNvPr id="3" name="Slide Number Placeholder 2">
            <a:extLst>
              <a:ext uri="{FF2B5EF4-FFF2-40B4-BE49-F238E27FC236}">
                <a16:creationId xmlns:a16="http://schemas.microsoft.com/office/drawing/2014/main" id="{8BBA058F-9B37-9730-8E40-26762CB93B6A}"/>
              </a:ext>
            </a:extLst>
          </p:cNvPr>
          <p:cNvSpPr>
            <a:spLocks noGrp="1"/>
          </p:cNvSpPr>
          <p:nvPr>
            <p:ph type="sldNum" sz="quarter" idx="4"/>
          </p:nvPr>
        </p:nvSpPr>
        <p:spPr/>
        <p:txBody>
          <a:bodyPr/>
          <a:lstStyle/>
          <a:p>
            <a:fld id="{99D2F82E-F9A2-43ED-826C-709C605B439A}" type="slidenum">
              <a:rPr kumimoji="1" lang="ja-JP" altLang="en-US" smtClean="0"/>
              <a:t>47</a:t>
            </a:fld>
            <a:endParaRPr kumimoji="1" lang="ja-JP" altLang="en-US"/>
          </a:p>
        </p:txBody>
      </p:sp>
    </p:spTree>
    <p:extLst>
      <p:ext uri="{BB962C8B-B14F-4D97-AF65-F5344CB8AC3E}">
        <p14:creationId xmlns:p14="http://schemas.microsoft.com/office/powerpoint/2010/main" val="34821087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58">
            <a:extLst>
              <a:ext uri="{FF2B5EF4-FFF2-40B4-BE49-F238E27FC236}">
                <a16:creationId xmlns:a16="http://schemas.microsoft.com/office/drawing/2014/main" id="{B86B7CF8-06ED-4A13-815E-2E6F24380A53}"/>
              </a:ext>
            </a:extLst>
          </p:cNvPr>
          <p:cNvSpPr/>
          <p:nvPr/>
        </p:nvSpPr>
        <p:spPr bwMode="auto">
          <a:xfrm>
            <a:off x="5843177" y="3732570"/>
            <a:ext cx="6081903" cy="2070243"/>
          </a:xfrm>
          <a:prstGeom prst="roundRect">
            <a:avLst>
              <a:gd name="adj" fmla="val 10466"/>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CBE64FC-7ACF-BECC-6EA3-E88FD60BD6FC}"/>
              </a:ext>
            </a:extLst>
          </p:cNvPr>
          <p:cNvSpPr>
            <a:spLocks noGrp="1"/>
          </p:cNvSpPr>
          <p:nvPr>
            <p:ph type="title"/>
          </p:nvPr>
        </p:nvSpPr>
        <p:spPr/>
        <p:txBody>
          <a:bodyPr/>
          <a:lstStyle/>
          <a:p>
            <a:r>
              <a:rPr lang="en-JP" dirty="0"/>
              <a:t>テキストとタグからドキュメントを抽出するMVP方式案</a:t>
            </a:r>
          </a:p>
        </p:txBody>
      </p:sp>
      <p:sp>
        <p:nvSpPr>
          <p:cNvPr id="3" name="Slide Number Placeholder 2">
            <a:extLst>
              <a:ext uri="{FF2B5EF4-FFF2-40B4-BE49-F238E27FC236}">
                <a16:creationId xmlns:a16="http://schemas.microsoft.com/office/drawing/2014/main" id="{BBB4EFF1-FC59-8ED1-F2A6-FCE767102591}"/>
              </a:ext>
            </a:extLst>
          </p:cNvPr>
          <p:cNvSpPr>
            <a:spLocks noGrp="1"/>
          </p:cNvSpPr>
          <p:nvPr>
            <p:ph type="sldNum" sz="quarter" idx="4"/>
          </p:nvPr>
        </p:nvSpPr>
        <p:spPr/>
        <p:txBody>
          <a:bodyPr/>
          <a:lstStyle/>
          <a:p>
            <a:fld id="{99D2F82E-F9A2-43ED-826C-709C605B439A}" type="slidenum">
              <a:rPr kumimoji="1" lang="ja-JP" altLang="en-US" smtClean="0"/>
              <a:t>48</a:t>
            </a:fld>
            <a:endParaRPr kumimoji="1" lang="ja-JP" altLang="en-US"/>
          </a:p>
        </p:txBody>
      </p:sp>
      <p:grpSp>
        <p:nvGrpSpPr>
          <p:cNvPr id="14" name="Group 13">
            <a:extLst>
              <a:ext uri="{FF2B5EF4-FFF2-40B4-BE49-F238E27FC236}">
                <a16:creationId xmlns:a16="http://schemas.microsoft.com/office/drawing/2014/main" id="{B67F94EF-B515-8EDD-6EE2-CCD58DD10833}"/>
              </a:ext>
            </a:extLst>
          </p:cNvPr>
          <p:cNvGrpSpPr/>
          <p:nvPr/>
        </p:nvGrpSpPr>
        <p:grpSpPr>
          <a:xfrm>
            <a:off x="6145208" y="1885852"/>
            <a:ext cx="1696426" cy="1296865"/>
            <a:chOff x="8917250" y="4585158"/>
            <a:chExt cx="1696426" cy="1296865"/>
          </a:xfrm>
        </p:grpSpPr>
        <p:pic>
          <p:nvPicPr>
            <p:cNvPr id="9" name="Graphic 8">
              <a:extLst>
                <a:ext uri="{FF2B5EF4-FFF2-40B4-BE49-F238E27FC236}">
                  <a16:creationId xmlns:a16="http://schemas.microsoft.com/office/drawing/2014/main" id="{A39678B6-2F79-0246-D0B5-A18267DD91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846" y="4585158"/>
              <a:ext cx="703234" cy="703234"/>
            </a:xfrm>
            <a:prstGeom prst="rect">
              <a:avLst/>
            </a:prstGeom>
          </p:spPr>
        </p:pic>
        <p:sp>
          <p:nvSpPr>
            <p:cNvPr id="10" name="TextBox 9">
              <a:extLst>
                <a:ext uri="{FF2B5EF4-FFF2-40B4-BE49-F238E27FC236}">
                  <a16:creationId xmlns:a16="http://schemas.microsoft.com/office/drawing/2014/main" id="{A050D6C0-D21E-0DF8-0BDA-FA1A4602A717}"/>
                </a:ext>
              </a:extLst>
            </p:cNvPr>
            <p:cNvSpPr txBox="1"/>
            <p:nvPr/>
          </p:nvSpPr>
          <p:spPr>
            <a:xfrm>
              <a:off x="8917250" y="5121815"/>
              <a:ext cx="1696426"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a:t>
              </a:r>
            </a:p>
            <a:p>
              <a:pPr algn="ctr">
                <a:lnSpc>
                  <a:spcPct val="90000"/>
                </a:lnSpc>
                <a:spcAft>
                  <a:spcPts val="600"/>
                </a:spcAft>
              </a:pPr>
              <a:r>
                <a:rPr lang="en-JP" sz="1400" dirty="0">
                  <a:solidFill>
                    <a:schemeClr val="tx2"/>
                  </a:solidFill>
                </a:rPr>
                <a:t>Cognitive Search</a:t>
              </a:r>
            </a:p>
          </p:txBody>
        </p:sp>
      </p:grpSp>
      <p:grpSp>
        <p:nvGrpSpPr>
          <p:cNvPr id="27" name="Group 26">
            <a:extLst>
              <a:ext uri="{FF2B5EF4-FFF2-40B4-BE49-F238E27FC236}">
                <a16:creationId xmlns:a16="http://schemas.microsoft.com/office/drawing/2014/main" id="{05A77008-D86B-FD25-2DA5-39B5D681693E}"/>
              </a:ext>
            </a:extLst>
          </p:cNvPr>
          <p:cNvGrpSpPr/>
          <p:nvPr/>
        </p:nvGrpSpPr>
        <p:grpSpPr>
          <a:xfrm>
            <a:off x="3208355" y="2943179"/>
            <a:ext cx="2628000" cy="2151709"/>
            <a:chOff x="3168000" y="2448000"/>
            <a:chExt cx="2628000" cy="2151709"/>
          </a:xfrm>
        </p:grpSpPr>
        <p:pic>
          <p:nvPicPr>
            <p:cNvPr id="12" name="Graphic 11" descr="Cloud outline">
              <a:extLst>
                <a:ext uri="{FF2B5EF4-FFF2-40B4-BE49-F238E27FC236}">
                  <a16:creationId xmlns:a16="http://schemas.microsoft.com/office/drawing/2014/main" id="{9D3AE38C-9C07-2132-B748-486A6FA22EE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19" t="24142" r="4815" b="23981"/>
            <a:stretch/>
          </p:blipFill>
          <p:spPr>
            <a:xfrm>
              <a:off x="3168000" y="2448000"/>
              <a:ext cx="2628000" cy="1512000"/>
            </a:xfrm>
            <a:prstGeom prst="rect">
              <a:avLst/>
            </a:prstGeom>
          </p:spPr>
        </p:pic>
        <p:pic>
          <p:nvPicPr>
            <p:cNvPr id="4" name="Graphic 3">
              <a:extLst>
                <a:ext uri="{FF2B5EF4-FFF2-40B4-BE49-F238E27FC236}">
                  <a16:creationId xmlns:a16="http://schemas.microsoft.com/office/drawing/2014/main" id="{926CC274-3763-0F04-344D-429A4B444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6786" y="2874593"/>
              <a:ext cx="482245" cy="446076"/>
            </a:xfrm>
            <a:prstGeom prst="rect">
              <a:avLst/>
            </a:prstGeom>
            <a:effectLst/>
          </p:spPr>
        </p:pic>
        <p:pic>
          <p:nvPicPr>
            <p:cNvPr id="5" name="Graphic 4">
              <a:extLst>
                <a:ext uri="{FF2B5EF4-FFF2-40B4-BE49-F238E27FC236}">
                  <a16:creationId xmlns:a16="http://schemas.microsoft.com/office/drawing/2014/main" id="{B939B7C5-A2A8-EA0D-6EB1-F6CA42BC0B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55664" y="3320669"/>
              <a:ext cx="482245" cy="446076"/>
            </a:xfrm>
            <a:prstGeom prst="rect">
              <a:avLst/>
            </a:prstGeom>
          </p:spPr>
        </p:pic>
        <p:pic>
          <p:nvPicPr>
            <p:cNvPr id="6" name="Graphic 5">
              <a:extLst>
                <a:ext uri="{FF2B5EF4-FFF2-40B4-BE49-F238E27FC236}">
                  <a16:creationId xmlns:a16="http://schemas.microsoft.com/office/drawing/2014/main" id="{69B2C1F9-6E6E-DB75-1AF2-80F2573C82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2745" y="3356837"/>
              <a:ext cx="482245" cy="409908"/>
            </a:xfrm>
            <a:prstGeom prst="rect">
              <a:avLst/>
            </a:prstGeom>
          </p:spPr>
        </p:pic>
        <p:pic>
          <p:nvPicPr>
            <p:cNvPr id="7" name="Graphic 6">
              <a:extLst>
                <a:ext uri="{FF2B5EF4-FFF2-40B4-BE49-F238E27FC236}">
                  <a16:creationId xmlns:a16="http://schemas.microsoft.com/office/drawing/2014/main" id="{FE93A684-7915-326F-14B8-38287552A6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383" y="2911181"/>
              <a:ext cx="295213" cy="372900"/>
            </a:xfrm>
            <a:prstGeom prst="rect">
              <a:avLst/>
            </a:prstGeom>
          </p:spPr>
        </p:pic>
        <p:sp>
          <p:nvSpPr>
            <p:cNvPr id="13" name="TextBox 12">
              <a:extLst>
                <a:ext uri="{FF2B5EF4-FFF2-40B4-BE49-F238E27FC236}">
                  <a16:creationId xmlns:a16="http://schemas.microsoft.com/office/drawing/2014/main" id="{96A33ECD-2F74-34FC-5BBC-3DD8D8976DC0}"/>
                </a:ext>
              </a:extLst>
            </p:cNvPr>
            <p:cNvSpPr txBox="1"/>
            <p:nvPr/>
          </p:nvSpPr>
          <p:spPr>
            <a:xfrm>
              <a:off x="3654544" y="3839501"/>
              <a:ext cx="1648977"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Data Lake</a:t>
              </a:r>
            </a:p>
            <a:p>
              <a:pPr algn="ctr">
                <a:lnSpc>
                  <a:spcPct val="90000"/>
                </a:lnSpc>
                <a:spcAft>
                  <a:spcPts val="600"/>
                </a:spcAft>
              </a:pPr>
              <a:r>
                <a:rPr lang="en-JP" sz="1400" dirty="0">
                  <a:solidFill>
                    <a:schemeClr val="tx2"/>
                  </a:solidFill>
                </a:rPr>
                <a:t>Storage Gen2</a:t>
              </a:r>
            </a:p>
          </p:txBody>
        </p:sp>
      </p:grpSp>
      <p:sp>
        <p:nvSpPr>
          <p:cNvPr id="15" name="Rounded Rectangle 14">
            <a:extLst>
              <a:ext uri="{FF2B5EF4-FFF2-40B4-BE49-F238E27FC236}">
                <a16:creationId xmlns:a16="http://schemas.microsoft.com/office/drawing/2014/main" id="{FC029C94-15B2-98F4-54C8-E5E0E9356198}"/>
              </a:ext>
            </a:extLst>
          </p:cNvPr>
          <p:cNvSpPr/>
          <p:nvPr/>
        </p:nvSpPr>
        <p:spPr bwMode="auto">
          <a:xfrm>
            <a:off x="399012" y="3308492"/>
            <a:ext cx="1510865" cy="1206399"/>
          </a:xfrm>
          <a:prstGeom prst="roundRect">
            <a:avLst>
              <a:gd name="adj" fmla="val 10466"/>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9192BC6-094B-E15B-669E-1AA067792601}"/>
              </a:ext>
            </a:extLst>
          </p:cNvPr>
          <p:cNvSpPr txBox="1"/>
          <p:nvPr/>
        </p:nvSpPr>
        <p:spPr>
          <a:xfrm>
            <a:off x="625921" y="4436662"/>
            <a:ext cx="1068241"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ストレージ</a:t>
            </a:r>
          </a:p>
        </p:txBody>
      </p:sp>
      <p:pic>
        <p:nvPicPr>
          <p:cNvPr id="17" name="Graphic 16">
            <a:extLst>
              <a:ext uri="{FF2B5EF4-FFF2-40B4-BE49-F238E27FC236}">
                <a16:creationId xmlns:a16="http://schemas.microsoft.com/office/drawing/2014/main" id="{C401F5D5-C58B-0C96-1F22-FDD4293BB1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3390" y="3463384"/>
            <a:ext cx="482245" cy="446076"/>
          </a:xfrm>
          <a:prstGeom prst="rect">
            <a:avLst/>
          </a:prstGeom>
          <a:effectLst/>
        </p:spPr>
      </p:pic>
      <p:pic>
        <p:nvPicPr>
          <p:cNvPr id="18" name="Graphic 17">
            <a:extLst>
              <a:ext uri="{FF2B5EF4-FFF2-40B4-BE49-F238E27FC236}">
                <a16:creationId xmlns:a16="http://schemas.microsoft.com/office/drawing/2014/main" id="{09CB6AC3-FD39-FFAA-A334-7E195727C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2268" y="3909460"/>
            <a:ext cx="482245" cy="446076"/>
          </a:xfrm>
          <a:prstGeom prst="rect">
            <a:avLst/>
          </a:prstGeom>
        </p:spPr>
      </p:pic>
      <p:pic>
        <p:nvPicPr>
          <p:cNvPr id="19" name="Graphic 18">
            <a:extLst>
              <a:ext uri="{FF2B5EF4-FFF2-40B4-BE49-F238E27FC236}">
                <a16:creationId xmlns:a16="http://schemas.microsoft.com/office/drawing/2014/main" id="{2E424EBF-0761-1C07-3DAC-436149E9B6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9349" y="3945628"/>
            <a:ext cx="482245" cy="409908"/>
          </a:xfrm>
          <a:prstGeom prst="rect">
            <a:avLst/>
          </a:prstGeom>
        </p:spPr>
      </p:pic>
      <p:pic>
        <p:nvPicPr>
          <p:cNvPr id="20" name="Graphic 19">
            <a:extLst>
              <a:ext uri="{FF2B5EF4-FFF2-40B4-BE49-F238E27FC236}">
                <a16:creationId xmlns:a16="http://schemas.microsoft.com/office/drawing/2014/main" id="{F70FF97E-4A45-B26F-FCBD-F330F79C12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83987" y="3499972"/>
            <a:ext cx="295213" cy="372900"/>
          </a:xfrm>
          <a:prstGeom prst="rect">
            <a:avLst/>
          </a:prstGeom>
        </p:spPr>
      </p:pic>
      <p:sp>
        <p:nvSpPr>
          <p:cNvPr id="21" name="Right Arrow 20">
            <a:extLst>
              <a:ext uri="{FF2B5EF4-FFF2-40B4-BE49-F238E27FC236}">
                <a16:creationId xmlns:a16="http://schemas.microsoft.com/office/drawing/2014/main" id="{E91C5B64-84DF-A232-D555-B8D465B60923}"/>
              </a:ext>
            </a:extLst>
          </p:cNvPr>
          <p:cNvSpPr/>
          <p:nvPr/>
        </p:nvSpPr>
        <p:spPr bwMode="auto">
          <a:xfrm>
            <a:off x="2169623" y="3686422"/>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B72EF45D-9ABC-EC13-A18B-FF78D36B73F9}"/>
              </a:ext>
            </a:extLst>
          </p:cNvPr>
          <p:cNvSpPr txBox="1"/>
          <p:nvPr/>
        </p:nvSpPr>
        <p:spPr>
          <a:xfrm>
            <a:off x="1808276" y="4098282"/>
            <a:ext cx="1553952"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増分/差分/フル</a:t>
            </a:r>
          </a:p>
          <a:p>
            <a:pPr algn="ctr">
              <a:lnSpc>
                <a:spcPct val="90000"/>
              </a:lnSpc>
              <a:spcAft>
                <a:spcPts val="600"/>
              </a:spcAft>
            </a:pPr>
            <a:r>
              <a:rPr lang="en-JP" sz="1400" dirty="0">
                <a:solidFill>
                  <a:schemeClr val="tx2"/>
                </a:solidFill>
              </a:rPr>
              <a:t>コピー</a:t>
            </a:r>
          </a:p>
        </p:txBody>
      </p:sp>
      <p:sp>
        <p:nvSpPr>
          <p:cNvPr id="28" name="Right Arrow 27">
            <a:extLst>
              <a:ext uri="{FF2B5EF4-FFF2-40B4-BE49-F238E27FC236}">
                <a16:creationId xmlns:a16="http://schemas.microsoft.com/office/drawing/2014/main" id="{03B6ECE1-8BAF-43B4-9DB2-5AAF614DA17C}"/>
              </a:ext>
            </a:extLst>
          </p:cNvPr>
          <p:cNvSpPr/>
          <p:nvPr/>
        </p:nvSpPr>
        <p:spPr bwMode="auto">
          <a:xfrm rot="19720667">
            <a:off x="5080541" y="3083433"/>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EA6BB2D-2AA6-D067-0519-1D945314121C}"/>
              </a:ext>
            </a:extLst>
          </p:cNvPr>
          <p:cNvSpPr txBox="1"/>
          <p:nvPr/>
        </p:nvSpPr>
        <p:spPr>
          <a:xfrm rot="19720667">
            <a:off x="5080541" y="3092475"/>
            <a:ext cx="896720"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取込み</a:t>
            </a:r>
          </a:p>
        </p:txBody>
      </p:sp>
      <p:grpSp>
        <p:nvGrpSpPr>
          <p:cNvPr id="33" name="Group 32">
            <a:extLst>
              <a:ext uri="{FF2B5EF4-FFF2-40B4-BE49-F238E27FC236}">
                <a16:creationId xmlns:a16="http://schemas.microsoft.com/office/drawing/2014/main" id="{9F2E0C3C-4A61-C166-DAA9-2A91DA0F2449}"/>
              </a:ext>
            </a:extLst>
          </p:cNvPr>
          <p:cNvGrpSpPr/>
          <p:nvPr/>
        </p:nvGrpSpPr>
        <p:grpSpPr>
          <a:xfrm>
            <a:off x="5777667" y="3961748"/>
            <a:ext cx="1863331" cy="1841065"/>
            <a:chOff x="8168289" y="2411863"/>
            <a:chExt cx="1863331" cy="1841065"/>
          </a:xfrm>
        </p:grpSpPr>
        <p:pic>
          <p:nvPicPr>
            <p:cNvPr id="31" name="Graphic 30">
              <a:extLst>
                <a:ext uri="{FF2B5EF4-FFF2-40B4-BE49-F238E27FC236}">
                  <a16:creationId xmlns:a16="http://schemas.microsoft.com/office/drawing/2014/main" id="{F02DE0BD-E88F-1442-723B-82CD48EF1E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8338" y="2411863"/>
              <a:ext cx="703234" cy="540949"/>
            </a:xfrm>
            <a:prstGeom prst="rect">
              <a:avLst/>
            </a:prstGeom>
          </p:spPr>
        </p:pic>
        <p:sp>
          <p:nvSpPr>
            <p:cNvPr id="32" name="TextBox 31">
              <a:extLst>
                <a:ext uri="{FF2B5EF4-FFF2-40B4-BE49-F238E27FC236}">
                  <a16:creationId xmlns:a16="http://schemas.microsoft.com/office/drawing/2014/main" id="{C66033DE-BAFB-47BA-BDD1-A6499FC32C53}"/>
                </a:ext>
              </a:extLst>
            </p:cNvPr>
            <p:cNvSpPr txBox="1"/>
            <p:nvPr/>
          </p:nvSpPr>
          <p:spPr>
            <a:xfrm>
              <a:off x="8168289" y="2951033"/>
              <a:ext cx="1863331" cy="130189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Applied</a:t>
              </a:r>
            </a:p>
            <a:p>
              <a:pPr algn="ctr">
                <a:lnSpc>
                  <a:spcPct val="90000"/>
                </a:lnSpc>
                <a:spcAft>
                  <a:spcPts val="600"/>
                </a:spcAft>
              </a:pPr>
              <a:r>
                <a:rPr lang="en-JP" sz="1400" dirty="0">
                  <a:solidFill>
                    <a:schemeClr val="tx2"/>
                  </a:solidFill>
                </a:rPr>
                <a:t>AI Services</a:t>
              </a:r>
            </a:p>
            <a:p>
              <a:pPr algn="ctr">
                <a:lnSpc>
                  <a:spcPct val="90000"/>
                </a:lnSpc>
                <a:spcAft>
                  <a:spcPts val="600"/>
                </a:spcAft>
              </a:pPr>
              <a:r>
                <a:rPr lang="en-JP" sz="1400" dirty="0">
                  <a:solidFill>
                    <a:schemeClr val="tx2"/>
                  </a:solidFill>
                </a:rPr>
                <a:t>Form Recognizer</a:t>
              </a:r>
            </a:p>
            <a:p>
              <a:pPr algn="ctr">
                <a:lnSpc>
                  <a:spcPct val="90000"/>
                </a:lnSpc>
                <a:spcAft>
                  <a:spcPts val="600"/>
                </a:spcAft>
              </a:pPr>
              <a:r>
                <a:rPr lang="en-JP" sz="1400" dirty="0">
                  <a:solidFill>
                    <a:schemeClr val="tx2"/>
                  </a:solidFill>
                </a:rPr>
                <a:t>OCR 読み取りモデル</a:t>
              </a:r>
            </a:p>
          </p:txBody>
        </p:sp>
      </p:grpSp>
      <p:sp>
        <p:nvSpPr>
          <p:cNvPr id="36" name="Right Arrow 35">
            <a:extLst>
              <a:ext uri="{FF2B5EF4-FFF2-40B4-BE49-F238E27FC236}">
                <a16:creationId xmlns:a16="http://schemas.microsoft.com/office/drawing/2014/main" id="{48252048-983B-F05A-64CE-4ABFF22A021F}"/>
              </a:ext>
            </a:extLst>
          </p:cNvPr>
          <p:cNvSpPr/>
          <p:nvPr/>
        </p:nvSpPr>
        <p:spPr bwMode="auto">
          <a:xfrm rot="1887175">
            <a:off x="5102111" y="4177475"/>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0DFC638C-7DAC-26A7-ABF6-394EEE494F6B}"/>
              </a:ext>
            </a:extLst>
          </p:cNvPr>
          <p:cNvSpPr txBox="1"/>
          <p:nvPr/>
        </p:nvSpPr>
        <p:spPr>
          <a:xfrm rot="1887175">
            <a:off x="5050811" y="4186517"/>
            <a:ext cx="99931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読み取り</a:t>
            </a:r>
          </a:p>
        </p:txBody>
      </p:sp>
      <p:grpSp>
        <p:nvGrpSpPr>
          <p:cNvPr id="38" name="Group 37">
            <a:extLst>
              <a:ext uri="{FF2B5EF4-FFF2-40B4-BE49-F238E27FC236}">
                <a16:creationId xmlns:a16="http://schemas.microsoft.com/office/drawing/2014/main" id="{8020F0AE-EC52-43BE-01A7-97F4FE7647C0}"/>
              </a:ext>
            </a:extLst>
          </p:cNvPr>
          <p:cNvGrpSpPr/>
          <p:nvPr/>
        </p:nvGrpSpPr>
        <p:grpSpPr>
          <a:xfrm>
            <a:off x="4216345" y="1520585"/>
            <a:ext cx="2116606" cy="1493952"/>
            <a:chOff x="2496054" y="4658914"/>
            <a:chExt cx="2116606" cy="1493952"/>
          </a:xfrm>
        </p:grpSpPr>
        <p:pic>
          <p:nvPicPr>
            <p:cNvPr id="39" name="Graphic 38">
              <a:extLst>
                <a:ext uri="{FF2B5EF4-FFF2-40B4-BE49-F238E27FC236}">
                  <a16:creationId xmlns:a16="http://schemas.microsoft.com/office/drawing/2014/main" id="{6452AFC3-CF08-1E88-9EC0-3362888CD10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76494" y="4658914"/>
              <a:ext cx="555721" cy="555721"/>
            </a:xfrm>
            <a:prstGeom prst="rect">
              <a:avLst/>
            </a:prstGeom>
          </p:spPr>
        </p:pic>
        <p:sp>
          <p:nvSpPr>
            <p:cNvPr id="40" name="TextBox 39">
              <a:extLst>
                <a:ext uri="{FF2B5EF4-FFF2-40B4-BE49-F238E27FC236}">
                  <a16:creationId xmlns:a16="http://schemas.microsoft.com/office/drawing/2014/main" id="{38AA6A7D-CB8D-89DD-0677-B3D9ACE09D51}"/>
                </a:ext>
              </a:extLst>
            </p:cNvPr>
            <p:cNvSpPr txBox="1"/>
            <p:nvPr/>
          </p:nvSpPr>
          <p:spPr>
            <a:xfrm>
              <a:off x="2496054" y="5121815"/>
              <a:ext cx="2116606" cy="1031051"/>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a:t>
              </a:r>
            </a:p>
            <a:p>
              <a:pPr algn="ctr">
                <a:lnSpc>
                  <a:spcPct val="90000"/>
                </a:lnSpc>
                <a:spcAft>
                  <a:spcPts val="600"/>
                </a:spcAft>
              </a:pPr>
              <a:r>
                <a:rPr lang="en-JP" sz="1400" dirty="0">
                  <a:solidFill>
                    <a:schemeClr val="tx2"/>
                  </a:solidFill>
                </a:rPr>
                <a:t>Data Factory</a:t>
              </a:r>
            </a:p>
            <a:p>
              <a:pPr algn="ctr">
                <a:lnSpc>
                  <a:spcPct val="90000"/>
                </a:lnSpc>
                <a:spcAft>
                  <a:spcPts val="600"/>
                </a:spcAft>
              </a:pPr>
              <a:r>
                <a:rPr lang="en-JP" sz="1400" dirty="0">
                  <a:solidFill>
                    <a:schemeClr val="tx2"/>
                  </a:solidFill>
                </a:rPr>
                <a:t>ストレージイベントトリガー</a:t>
              </a:r>
            </a:p>
          </p:txBody>
        </p:sp>
      </p:grpSp>
      <p:pic>
        <p:nvPicPr>
          <p:cNvPr id="44" name="Graphic 43">
            <a:extLst>
              <a:ext uri="{FF2B5EF4-FFF2-40B4-BE49-F238E27FC236}">
                <a16:creationId xmlns:a16="http://schemas.microsoft.com/office/drawing/2014/main" id="{8B2644C4-9383-60C7-A7B0-DE9757EC172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58007" y="3909460"/>
            <a:ext cx="570231" cy="570231"/>
          </a:xfrm>
          <a:prstGeom prst="rect">
            <a:avLst/>
          </a:prstGeom>
        </p:spPr>
      </p:pic>
      <p:pic>
        <p:nvPicPr>
          <p:cNvPr id="46" name="Graphic 45">
            <a:extLst>
              <a:ext uri="{FF2B5EF4-FFF2-40B4-BE49-F238E27FC236}">
                <a16:creationId xmlns:a16="http://schemas.microsoft.com/office/drawing/2014/main" id="{83324763-C9F3-DE04-2886-E9D161E99B6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995848" y="3917503"/>
            <a:ext cx="570231" cy="570231"/>
          </a:xfrm>
          <a:prstGeom prst="rect">
            <a:avLst/>
          </a:prstGeom>
        </p:spPr>
      </p:pic>
      <p:sp>
        <p:nvSpPr>
          <p:cNvPr id="48" name="TextBox 47">
            <a:extLst>
              <a:ext uri="{FF2B5EF4-FFF2-40B4-BE49-F238E27FC236}">
                <a16:creationId xmlns:a16="http://schemas.microsoft.com/office/drawing/2014/main" id="{5A334E51-8710-54C7-1060-C58D14DF0B63}"/>
              </a:ext>
            </a:extLst>
          </p:cNvPr>
          <p:cNvSpPr txBox="1"/>
          <p:nvPr/>
        </p:nvSpPr>
        <p:spPr>
          <a:xfrm>
            <a:off x="10643219" y="3982041"/>
            <a:ext cx="53764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or</a:t>
            </a:r>
          </a:p>
        </p:txBody>
      </p:sp>
      <p:sp>
        <p:nvSpPr>
          <p:cNvPr id="49" name="TextBox 48">
            <a:extLst>
              <a:ext uri="{FF2B5EF4-FFF2-40B4-BE49-F238E27FC236}">
                <a16:creationId xmlns:a16="http://schemas.microsoft.com/office/drawing/2014/main" id="{773EA1CE-FABE-F5FA-99BD-5623B626F6FE}"/>
              </a:ext>
            </a:extLst>
          </p:cNvPr>
          <p:cNvSpPr txBox="1"/>
          <p:nvPr/>
        </p:nvSpPr>
        <p:spPr>
          <a:xfrm>
            <a:off x="9925042" y="4419626"/>
            <a:ext cx="1974002" cy="1031051"/>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MySQL</a:t>
            </a:r>
          </a:p>
          <a:p>
            <a:pPr algn="ctr">
              <a:lnSpc>
                <a:spcPct val="90000"/>
              </a:lnSpc>
              <a:spcAft>
                <a:spcPts val="600"/>
              </a:spcAft>
            </a:pPr>
            <a:r>
              <a:rPr lang="en-JP" sz="1400" dirty="0">
                <a:solidFill>
                  <a:schemeClr val="tx2"/>
                </a:solidFill>
              </a:rPr>
              <a:t>or</a:t>
            </a:r>
          </a:p>
          <a:p>
            <a:pPr algn="ctr">
              <a:lnSpc>
                <a:spcPct val="90000"/>
              </a:lnSpc>
              <a:spcAft>
                <a:spcPts val="600"/>
              </a:spcAft>
            </a:pPr>
            <a:r>
              <a:rPr lang="en-JP" sz="1400" dirty="0">
                <a:solidFill>
                  <a:schemeClr val="tx2"/>
                </a:solidFill>
              </a:rPr>
              <a:t>Azure SQL Database</a:t>
            </a:r>
          </a:p>
        </p:txBody>
      </p:sp>
      <p:sp>
        <p:nvSpPr>
          <p:cNvPr id="50" name="Right Arrow 49">
            <a:extLst>
              <a:ext uri="{FF2B5EF4-FFF2-40B4-BE49-F238E27FC236}">
                <a16:creationId xmlns:a16="http://schemas.microsoft.com/office/drawing/2014/main" id="{243CB2B5-9F72-3007-CD03-7A839D43F131}"/>
              </a:ext>
            </a:extLst>
          </p:cNvPr>
          <p:cNvSpPr/>
          <p:nvPr/>
        </p:nvSpPr>
        <p:spPr bwMode="auto">
          <a:xfrm>
            <a:off x="9229169" y="4000142"/>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2" name="Graphic 51">
            <a:extLst>
              <a:ext uri="{FF2B5EF4-FFF2-40B4-BE49-F238E27FC236}">
                <a16:creationId xmlns:a16="http://schemas.microsoft.com/office/drawing/2014/main" id="{83B87C25-F356-CD21-7B3A-6916F9726FD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409684" y="3815038"/>
            <a:ext cx="703234" cy="703234"/>
          </a:xfrm>
          <a:prstGeom prst="rect">
            <a:avLst/>
          </a:prstGeom>
        </p:spPr>
      </p:pic>
      <p:sp>
        <p:nvSpPr>
          <p:cNvPr id="53" name="TextBox 52">
            <a:extLst>
              <a:ext uri="{FF2B5EF4-FFF2-40B4-BE49-F238E27FC236}">
                <a16:creationId xmlns:a16="http://schemas.microsoft.com/office/drawing/2014/main" id="{344726AA-984B-1E90-49D7-735BB080F88A}"/>
              </a:ext>
            </a:extLst>
          </p:cNvPr>
          <p:cNvSpPr txBox="1"/>
          <p:nvPr/>
        </p:nvSpPr>
        <p:spPr>
          <a:xfrm>
            <a:off x="7640998" y="4355536"/>
            <a:ext cx="2240613" cy="130189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Cognitive Service</a:t>
            </a:r>
          </a:p>
          <a:p>
            <a:pPr algn="ctr">
              <a:lnSpc>
                <a:spcPct val="90000"/>
              </a:lnSpc>
              <a:spcAft>
                <a:spcPts val="600"/>
              </a:spcAft>
            </a:pPr>
            <a:r>
              <a:rPr lang="en-JP" sz="1400" dirty="0">
                <a:solidFill>
                  <a:schemeClr val="tx2"/>
                </a:solidFill>
              </a:rPr>
              <a:t>for Language</a:t>
            </a:r>
          </a:p>
          <a:p>
            <a:pPr algn="ctr">
              <a:lnSpc>
                <a:spcPct val="90000"/>
              </a:lnSpc>
              <a:spcAft>
                <a:spcPts val="600"/>
              </a:spcAft>
            </a:pPr>
            <a:r>
              <a:rPr lang="en-JP" sz="1400" dirty="0">
                <a:solidFill>
                  <a:schemeClr val="tx2"/>
                </a:solidFill>
              </a:rPr>
              <a:t>・キーフレーズ抽出</a:t>
            </a:r>
          </a:p>
          <a:p>
            <a:pPr algn="ctr">
              <a:lnSpc>
                <a:spcPct val="90000"/>
              </a:lnSpc>
              <a:spcAft>
                <a:spcPts val="600"/>
              </a:spcAft>
            </a:pPr>
            <a:r>
              <a:rPr lang="en-JP" sz="1400" dirty="0">
                <a:solidFill>
                  <a:schemeClr val="tx2"/>
                </a:solidFill>
              </a:rPr>
              <a:t>・カスタム テキスト分類</a:t>
            </a:r>
          </a:p>
        </p:txBody>
      </p:sp>
      <p:sp>
        <p:nvSpPr>
          <p:cNvPr id="57" name="Right Arrow 56">
            <a:extLst>
              <a:ext uri="{FF2B5EF4-FFF2-40B4-BE49-F238E27FC236}">
                <a16:creationId xmlns:a16="http://schemas.microsoft.com/office/drawing/2014/main" id="{C8E11CE8-BB4C-A078-526D-B9655C66A85F}"/>
              </a:ext>
            </a:extLst>
          </p:cNvPr>
          <p:cNvSpPr/>
          <p:nvPr/>
        </p:nvSpPr>
        <p:spPr bwMode="auto">
          <a:xfrm>
            <a:off x="7277700" y="4005420"/>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51CB061-5C45-5B0F-0AA6-273354109B06}"/>
              </a:ext>
            </a:extLst>
          </p:cNvPr>
          <p:cNvGrpSpPr/>
          <p:nvPr/>
        </p:nvGrpSpPr>
        <p:grpSpPr>
          <a:xfrm>
            <a:off x="7949638" y="5890976"/>
            <a:ext cx="1633332" cy="926819"/>
            <a:chOff x="7949638" y="5890976"/>
            <a:chExt cx="1633332" cy="926819"/>
          </a:xfrm>
        </p:grpSpPr>
        <p:pic>
          <p:nvPicPr>
            <p:cNvPr id="55" name="Graphic 54">
              <a:extLst>
                <a:ext uri="{FF2B5EF4-FFF2-40B4-BE49-F238E27FC236}">
                  <a16:creationId xmlns:a16="http://schemas.microsoft.com/office/drawing/2014/main" id="{2F5C4E87-4D8F-5985-256A-F6E7D2A9E79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468205" y="5890976"/>
              <a:ext cx="570231" cy="570231"/>
            </a:xfrm>
            <a:prstGeom prst="rect">
              <a:avLst/>
            </a:prstGeom>
          </p:spPr>
        </p:pic>
        <p:sp>
          <p:nvSpPr>
            <p:cNvPr id="58" name="TextBox 57">
              <a:extLst>
                <a:ext uri="{FF2B5EF4-FFF2-40B4-BE49-F238E27FC236}">
                  <a16:creationId xmlns:a16="http://schemas.microsoft.com/office/drawing/2014/main" id="{8E5D01B4-757F-A169-B483-51C71E1F6C40}"/>
                </a:ext>
              </a:extLst>
            </p:cNvPr>
            <p:cNvSpPr txBox="1"/>
            <p:nvPr/>
          </p:nvSpPr>
          <p:spPr>
            <a:xfrm>
              <a:off x="7949638" y="6328430"/>
              <a:ext cx="1633332"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Functions</a:t>
              </a:r>
            </a:p>
          </p:txBody>
        </p:sp>
      </p:grpSp>
      <p:grpSp>
        <p:nvGrpSpPr>
          <p:cNvPr id="78" name="Group 77">
            <a:extLst>
              <a:ext uri="{FF2B5EF4-FFF2-40B4-BE49-F238E27FC236}">
                <a16:creationId xmlns:a16="http://schemas.microsoft.com/office/drawing/2014/main" id="{B4CC98FB-0754-2C47-8E3E-9867F89E4ABF}"/>
              </a:ext>
            </a:extLst>
          </p:cNvPr>
          <p:cNvGrpSpPr/>
          <p:nvPr/>
        </p:nvGrpSpPr>
        <p:grpSpPr>
          <a:xfrm>
            <a:off x="9404447" y="1640038"/>
            <a:ext cx="2494597" cy="1598710"/>
            <a:chOff x="9546931" y="924170"/>
            <a:chExt cx="2494597" cy="1598710"/>
          </a:xfrm>
        </p:grpSpPr>
        <p:sp>
          <p:nvSpPr>
            <p:cNvPr id="66" name="Rectangle 65">
              <a:extLst>
                <a:ext uri="{FF2B5EF4-FFF2-40B4-BE49-F238E27FC236}">
                  <a16:creationId xmlns:a16="http://schemas.microsoft.com/office/drawing/2014/main" id="{F36579EB-298E-230A-AE74-93A5FAA40843}"/>
                </a:ext>
              </a:extLst>
            </p:cNvPr>
            <p:cNvSpPr/>
            <p:nvPr/>
          </p:nvSpPr>
          <p:spPr bwMode="auto">
            <a:xfrm>
              <a:off x="9548051" y="924170"/>
              <a:ext cx="2493477" cy="1598710"/>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945E520A-4B8B-7DCA-5B23-1FA5DC87DDC7}"/>
                </a:ext>
              </a:extLst>
            </p:cNvPr>
            <p:cNvSpPr/>
            <p:nvPr/>
          </p:nvSpPr>
          <p:spPr bwMode="auto">
            <a:xfrm>
              <a:off x="9631196" y="1274076"/>
              <a:ext cx="697301" cy="277860"/>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9" name="Graphic 68" descr="Magnifying glass outline">
              <a:extLst>
                <a:ext uri="{FF2B5EF4-FFF2-40B4-BE49-F238E27FC236}">
                  <a16:creationId xmlns:a16="http://schemas.microsoft.com/office/drawing/2014/main" id="{5A9D411F-78F4-6F6D-C59A-4316F8DC992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67478" y="1303104"/>
              <a:ext cx="242610" cy="242610"/>
            </a:xfrm>
            <a:prstGeom prst="rect">
              <a:avLst/>
            </a:prstGeom>
          </p:spPr>
        </p:pic>
        <p:sp>
          <p:nvSpPr>
            <p:cNvPr id="70" name="Rectangle 69">
              <a:extLst>
                <a:ext uri="{FF2B5EF4-FFF2-40B4-BE49-F238E27FC236}">
                  <a16:creationId xmlns:a16="http://schemas.microsoft.com/office/drawing/2014/main" id="{A66D47C3-D725-347E-D70B-1C94831EC59F}"/>
                </a:ext>
              </a:extLst>
            </p:cNvPr>
            <p:cNvSpPr/>
            <p:nvPr/>
          </p:nvSpPr>
          <p:spPr bwMode="auto">
            <a:xfrm>
              <a:off x="9631196" y="1618799"/>
              <a:ext cx="697301" cy="836302"/>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□タグ1</a:t>
              </a:r>
            </a:p>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□タグ2</a:t>
              </a:r>
            </a:p>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□タグ3</a:t>
              </a:r>
            </a:p>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a:t>
              </a:r>
            </a:p>
          </p:txBody>
        </p:sp>
        <p:sp>
          <p:nvSpPr>
            <p:cNvPr id="71" name="Rectangle 70">
              <a:extLst>
                <a:ext uri="{FF2B5EF4-FFF2-40B4-BE49-F238E27FC236}">
                  <a16:creationId xmlns:a16="http://schemas.microsoft.com/office/drawing/2014/main" id="{DABAAAA6-90F0-EBAB-E4A5-42C215A10973}"/>
                </a:ext>
              </a:extLst>
            </p:cNvPr>
            <p:cNvSpPr/>
            <p:nvPr/>
          </p:nvSpPr>
          <p:spPr bwMode="auto">
            <a:xfrm>
              <a:off x="10411641" y="1261775"/>
              <a:ext cx="1546760" cy="1193326"/>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055AC196-9499-D3D8-88E7-EAB9B233820D}"/>
                </a:ext>
              </a:extLst>
            </p:cNvPr>
            <p:cNvSpPr/>
            <p:nvPr/>
          </p:nvSpPr>
          <p:spPr bwMode="auto">
            <a:xfrm>
              <a:off x="10458263" y="1314043"/>
              <a:ext cx="1422150" cy="7703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検索結果1</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・冒頭テキスト</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・検索語周辺テキスト</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etc</a:t>
              </a:r>
            </a:p>
          </p:txBody>
        </p:sp>
        <p:sp>
          <p:nvSpPr>
            <p:cNvPr id="76" name="Rectangle 75">
              <a:extLst>
                <a:ext uri="{FF2B5EF4-FFF2-40B4-BE49-F238E27FC236}">
                  <a16:creationId xmlns:a16="http://schemas.microsoft.com/office/drawing/2014/main" id="{0E03F3A8-47E3-B0B4-920B-68BD143AEFFB}"/>
                </a:ext>
              </a:extLst>
            </p:cNvPr>
            <p:cNvSpPr/>
            <p:nvPr/>
          </p:nvSpPr>
          <p:spPr bwMode="auto">
            <a:xfrm>
              <a:off x="10458263" y="2129796"/>
              <a:ext cx="1422150" cy="326269"/>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検索結果2</a:t>
              </a:r>
            </a:p>
          </p:txBody>
        </p:sp>
        <p:sp>
          <p:nvSpPr>
            <p:cNvPr id="77" name="Rectangle 76">
              <a:extLst>
                <a:ext uri="{FF2B5EF4-FFF2-40B4-BE49-F238E27FC236}">
                  <a16:creationId xmlns:a16="http://schemas.microsoft.com/office/drawing/2014/main" id="{2B5EA54C-6BDE-BF57-1375-DB85BCD37A01}"/>
                </a:ext>
              </a:extLst>
            </p:cNvPr>
            <p:cNvSpPr/>
            <p:nvPr/>
          </p:nvSpPr>
          <p:spPr bwMode="auto">
            <a:xfrm>
              <a:off x="9546931" y="924170"/>
              <a:ext cx="2493477" cy="283043"/>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ページヘッダー</a:t>
              </a:r>
            </a:p>
          </p:txBody>
        </p:sp>
      </p:grpSp>
      <p:sp>
        <p:nvSpPr>
          <p:cNvPr id="74" name="Right Arrow 73">
            <a:extLst>
              <a:ext uri="{FF2B5EF4-FFF2-40B4-BE49-F238E27FC236}">
                <a16:creationId xmlns:a16="http://schemas.microsoft.com/office/drawing/2014/main" id="{229954EF-5B5E-8BF4-286B-AEDCD2525C36}"/>
              </a:ext>
            </a:extLst>
          </p:cNvPr>
          <p:cNvSpPr/>
          <p:nvPr/>
        </p:nvSpPr>
        <p:spPr bwMode="auto">
          <a:xfrm rot="16200000">
            <a:off x="9838970" y="3376895"/>
            <a:ext cx="600967"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Arrow 78">
            <a:extLst>
              <a:ext uri="{FF2B5EF4-FFF2-40B4-BE49-F238E27FC236}">
                <a16:creationId xmlns:a16="http://schemas.microsoft.com/office/drawing/2014/main" id="{9C227AEE-77F2-85DD-D45C-CDB38A11AA86}"/>
              </a:ext>
            </a:extLst>
          </p:cNvPr>
          <p:cNvSpPr/>
          <p:nvPr/>
        </p:nvSpPr>
        <p:spPr bwMode="auto">
          <a:xfrm rot="10800000">
            <a:off x="7841009" y="1940092"/>
            <a:ext cx="141269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a:solidFill>
                <a:schemeClr val="tx2"/>
              </a:solidFill>
              <a:ea typeface="Segoe UI" pitchFamily="34" charset="0"/>
              <a:cs typeface="Segoe UI" pitchFamily="34" charset="0"/>
            </a:endParaRPr>
          </a:p>
        </p:txBody>
      </p:sp>
      <p:sp>
        <p:nvSpPr>
          <p:cNvPr id="80" name="TextBox 79">
            <a:extLst>
              <a:ext uri="{FF2B5EF4-FFF2-40B4-BE49-F238E27FC236}">
                <a16:creationId xmlns:a16="http://schemas.microsoft.com/office/drawing/2014/main" id="{D36814F3-6D50-C974-29C3-FABA79FB1BDC}"/>
              </a:ext>
            </a:extLst>
          </p:cNvPr>
          <p:cNvSpPr txBox="1"/>
          <p:nvPr/>
        </p:nvSpPr>
        <p:spPr>
          <a:xfrm>
            <a:off x="8080183" y="1940092"/>
            <a:ext cx="1092287"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solidFill>
                  <a:schemeClr val="tx2"/>
                </a:solidFill>
              </a:rPr>
              <a:t>検索</a:t>
            </a:r>
            <a:r>
              <a:rPr lang="en-JP" sz="1400" dirty="0">
                <a:solidFill>
                  <a:schemeClr val="tx2"/>
                </a:solidFill>
              </a:rPr>
              <a:t>クエリ</a:t>
            </a:r>
          </a:p>
        </p:txBody>
      </p:sp>
      <p:sp>
        <p:nvSpPr>
          <p:cNvPr id="81" name="Right Arrow 80">
            <a:extLst>
              <a:ext uri="{FF2B5EF4-FFF2-40B4-BE49-F238E27FC236}">
                <a16:creationId xmlns:a16="http://schemas.microsoft.com/office/drawing/2014/main" id="{4152FAC5-E6BA-52BC-3BA1-CDB0AB9D8A00}"/>
              </a:ext>
            </a:extLst>
          </p:cNvPr>
          <p:cNvSpPr/>
          <p:nvPr/>
        </p:nvSpPr>
        <p:spPr bwMode="auto">
          <a:xfrm>
            <a:off x="7846225" y="2425257"/>
            <a:ext cx="141269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a:solidFill>
                <a:schemeClr val="tx2"/>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2CE0A966-A10D-3F7B-ADD7-EA46D63467A9}"/>
              </a:ext>
            </a:extLst>
          </p:cNvPr>
          <p:cNvSpPr txBox="1"/>
          <p:nvPr/>
        </p:nvSpPr>
        <p:spPr>
          <a:xfrm>
            <a:off x="7985548" y="2437068"/>
            <a:ext cx="1087477"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solidFill>
                  <a:schemeClr val="tx2"/>
                </a:solidFill>
              </a:rPr>
              <a:t>検索</a:t>
            </a:r>
            <a:r>
              <a:rPr lang="en-JP" sz="1400" dirty="0">
                <a:solidFill>
                  <a:schemeClr val="tx2"/>
                </a:solidFill>
              </a:rPr>
              <a:t>結果</a:t>
            </a:r>
          </a:p>
        </p:txBody>
      </p:sp>
      <p:sp>
        <p:nvSpPr>
          <p:cNvPr id="83" name="TextBox 82">
            <a:extLst>
              <a:ext uri="{FF2B5EF4-FFF2-40B4-BE49-F238E27FC236}">
                <a16:creationId xmlns:a16="http://schemas.microsoft.com/office/drawing/2014/main" id="{BEE17219-4236-7E21-4BA3-4AEB10B6FF12}"/>
              </a:ext>
            </a:extLst>
          </p:cNvPr>
          <p:cNvSpPr txBox="1"/>
          <p:nvPr/>
        </p:nvSpPr>
        <p:spPr>
          <a:xfrm>
            <a:off x="10227689" y="3126263"/>
            <a:ext cx="1536318" cy="760208"/>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タグおよび</a:t>
            </a:r>
          </a:p>
          <a:p>
            <a:pPr>
              <a:lnSpc>
                <a:spcPct val="90000"/>
              </a:lnSpc>
              <a:spcAft>
                <a:spcPts val="600"/>
              </a:spcAft>
            </a:pPr>
            <a:r>
              <a:rPr lang="en-JP" sz="1400" dirty="0">
                <a:solidFill>
                  <a:schemeClr val="tx2"/>
                </a:solidFill>
              </a:rPr>
              <a:t>メタデータの抽出</a:t>
            </a:r>
          </a:p>
        </p:txBody>
      </p:sp>
      <p:sp>
        <p:nvSpPr>
          <p:cNvPr id="84" name="TextBox 83">
            <a:extLst>
              <a:ext uri="{FF2B5EF4-FFF2-40B4-BE49-F238E27FC236}">
                <a16:creationId xmlns:a16="http://schemas.microsoft.com/office/drawing/2014/main" id="{FC28C850-5983-9015-EC44-56DC9D865BB4}"/>
              </a:ext>
            </a:extLst>
          </p:cNvPr>
          <p:cNvSpPr txBox="1"/>
          <p:nvPr/>
        </p:nvSpPr>
        <p:spPr>
          <a:xfrm>
            <a:off x="9256260" y="3999091"/>
            <a:ext cx="810158"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タグ化</a:t>
            </a:r>
          </a:p>
        </p:txBody>
      </p:sp>
      <p:pic>
        <p:nvPicPr>
          <p:cNvPr id="87" name="Graphic 86">
            <a:extLst>
              <a:ext uri="{FF2B5EF4-FFF2-40B4-BE49-F238E27FC236}">
                <a16:creationId xmlns:a16="http://schemas.microsoft.com/office/drawing/2014/main" id="{1E6902C0-C979-7628-7BF6-D47B28852FF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583321" y="1153519"/>
            <a:ext cx="434799" cy="434799"/>
          </a:xfrm>
          <a:prstGeom prst="rect">
            <a:avLst/>
          </a:prstGeom>
        </p:spPr>
      </p:pic>
      <p:sp>
        <p:nvSpPr>
          <p:cNvPr id="88" name="TextBox 87">
            <a:extLst>
              <a:ext uri="{FF2B5EF4-FFF2-40B4-BE49-F238E27FC236}">
                <a16:creationId xmlns:a16="http://schemas.microsoft.com/office/drawing/2014/main" id="{3A12D3E7-D340-7DA4-5A2D-3D575A9D436B}"/>
              </a:ext>
            </a:extLst>
          </p:cNvPr>
          <p:cNvSpPr txBox="1"/>
          <p:nvPr/>
        </p:nvSpPr>
        <p:spPr>
          <a:xfrm>
            <a:off x="9922129" y="1123471"/>
            <a:ext cx="1893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App Services</a:t>
            </a:r>
          </a:p>
        </p:txBody>
      </p:sp>
      <p:sp>
        <p:nvSpPr>
          <p:cNvPr id="89" name="Bent-Up Arrow 88">
            <a:extLst>
              <a:ext uri="{FF2B5EF4-FFF2-40B4-BE49-F238E27FC236}">
                <a16:creationId xmlns:a16="http://schemas.microsoft.com/office/drawing/2014/main" id="{73FF5CE3-DDB4-553D-1750-ED41079DA950}"/>
              </a:ext>
            </a:extLst>
          </p:cNvPr>
          <p:cNvSpPr/>
          <p:nvPr/>
        </p:nvSpPr>
        <p:spPr bwMode="auto">
          <a:xfrm>
            <a:off x="9285019" y="5378335"/>
            <a:ext cx="1919780" cy="941190"/>
          </a:xfrm>
          <a:prstGeom prst="bentUp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a:extLst>
              <a:ext uri="{FF2B5EF4-FFF2-40B4-BE49-F238E27FC236}">
                <a16:creationId xmlns:a16="http://schemas.microsoft.com/office/drawing/2014/main" id="{9CB166BF-5D85-8B23-ED39-88D700C5C620}"/>
              </a:ext>
            </a:extLst>
          </p:cNvPr>
          <p:cNvSpPr txBox="1"/>
          <p:nvPr/>
        </p:nvSpPr>
        <p:spPr>
          <a:xfrm>
            <a:off x="9229169" y="5971842"/>
            <a:ext cx="1985159"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メタデータの生成・保存</a:t>
            </a:r>
          </a:p>
        </p:txBody>
      </p:sp>
      <p:sp>
        <p:nvSpPr>
          <p:cNvPr id="91" name="TextBox 90">
            <a:extLst>
              <a:ext uri="{FF2B5EF4-FFF2-40B4-BE49-F238E27FC236}">
                <a16:creationId xmlns:a16="http://schemas.microsoft.com/office/drawing/2014/main" id="{EDDA16C9-3790-4D43-C52E-EB9C6891000C}"/>
              </a:ext>
            </a:extLst>
          </p:cNvPr>
          <p:cNvSpPr txBox="1"/>
          <p:nvPr/>
        </p:nvSpPr>
        <p:spPr>
          <a:xfrm>
            <a:off x="5823314" y="5510448"/>
            <a:ext cx="2225609"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bg1">
                    <a:lumMod val="65000"/>
                  </a:schemeClr>
                </a:solidFill>
              </a:rPr>
              <a:t>※Officeファイル向けは2022-06-30-preview</a:t>
            </a:r>
          </a:p>
        </p:txBody>
      </p:sp>
      <p:grpSp>
        <p:nvGrpSpPr>
          <p:cNvPr id="23" name="Group 22">
            <a:extLst>
              <a:ext uri="{FF2B5EF4-FFF2-40B4-BE49-F238E27FC236}">
                <a16:creationId xmlns:a16="http://schemas.microsoft.com/office/drawing/2014/main" id="{4FCB7920-E674-C4EA-9DB5-246CFE153CB6}"/>
              </a:ext>
            </a:extLst>
          </p:cNvPr>
          <p:cNvGrpSpPr/>
          <p:nvPr/>
        </p:nvGrpSpPr>
        <p:grpSpPr>
          <a:xfrm>
            <a:off x="2039376" y="2496372"/>
            <a:ext cx="1246175" cy="1207015"/>
            <a:chOff x="2039376" y="2496372"/>
            <a:chExt cx="1246175" cy="1207015"/>
          </a:xfrm>
        </p:grpSpPr>
        <p:sp>
          <p:nvSpPr>
            <p:cNvPr id="25" name="TextBox 24">
              <a:extLst>
                <a:ext uri="{FF2B5EF4-FFF2-40B4-BE49-F238E27FC236}">
                  <a16:creationId xmlns:a16="http://schemas.microsoft.com/office/drawing/2014/main" id="{1C189CEC-834B-7A45-E075-C12992021C7B}"/>
                </a:ext>
              </a:extLst>
            </p:cNvPr>
            <p:cNvSpPr txBox="1"/>
            <p:nvPr/>
          </p:nvSpPr>
          <p:spPr>
            <a:xfrm>
              <a:off x="2039376" y="2943179"/>
              <a:ext cx="1246175"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a:t>
              </a:r>
            </a:p>
            <a:p>
              <a:pPr algn="ctr">
                <a:lnSpc>
                  <a:spcPct val="90000"/>
                </a:lnSpc>
                <a:spcAft>
                  <a:spcPts val="600"/>
                </a:spcAft>
              </a:pPr>
              <a:r>
                <a:rPr lang="en-JP" sz="1400" dirty="0">
                  <a:solidFill>
                    <a:schemeClr val="tx2"/>
                  </a:solidFill>
                </a:rPr>
                <a:t>Logic Apps</a:t>
              </a:r>
            </a:p>
          </p:txBody>
        </p:sp>
        <p:pic>
          <p:nvPicPr>
            <p:cNvPr id="11" name="Graphic 10">
              <a:extLst>
                <a:ext uri="{FF2B5EF4-FFF2-40B4-BE49-F238E27FC236}">
                  <a16:creationId xmlns:a16="http://schemas.microsoft.com/office/drawing/2014/main" id="{279AA9D5-C20D-64A1-D46E-47D1ED1E503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389169" y="2496372"/>
              <a:ext cx="555721" cy="555721"/>
            </a:xfrm>
            <a:prstGeom prst="rect">
              <a:avLst/>
            </a:prstGeom>
          </p:spPr>
        </p:pic>
      </p:grpSp>
    </p:spTree>
    <p:extLst>
      <p:ext uri="{BB962C8B-B14F-4D97-AF65-F5344CB8AC3E}">
        <p14:creationId xmlns:p14="http://schemas.microsoft.com/office/powerpoint/2010/main" val="245940377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72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BC22-D715-BB25-F6EF-403CF65E4B7E}"/>
              </a:ext>
            </a:extLst>
          </p:cNvPr>
          <p:cNvSpPr>
            <a:spLocks noGrp="1"/>
          </p:cNvSpPr>
          <p:nvPr>
            <p:ph type="title"/>
          </p:nvPr>
        </p:nvSpPr>
        <p:spPr/>
        <p:txBody>
          <a:bodyPr/>
          <a:lstStyle/>
          <a:p>
            <a:r>
              <a:rPr lang="en-JP" dirty="0"/>
              <a:t>情報からナレッジを引き出すためのシステム</a:t>
            </a:r>
          </a:p>
        </p:txBody>
      </p:sp>
      <p:grpSp>
        <p:nvGrpSpPr>
          <p:cNvPr id="73" name="Group 72">
            <a:extLst>
              <a:ext uri="{FF2B5EF4-FFF2-40B4-BE49-F238E27FC236}">
                <a16:creationId xmlns:a16="http://schemas.microsoft.com/office/drawing/2014/main" id="{33B85B87-3A32-5F62-700B-1DEE55739661}"/>
              </a:ext>
            </a:extLst>
          </p:cNvPr>
          <p:cNvGrpSpPr/>
          <p:nvPr/>
        </p:nvGrpSpPr>
        <p:grpSpPr>
          <a:xfrm>
            <a:off x="1041863" y="1031286"/>
            <a:ext cx="10097192" cy="3760981"/>
            <a:chOff x="1041863" y="1031286"/>
            <a:chExt cx="10097192" cy="3760981"/>
          </a:xfrm>
        </p:grpSpPr>
        <p:sp>
          <p:nvSpPr>
            <p:cNvPr id="4" name="Oval 3">
              <a:extLst>
                <a:ext uri="{FF2B5EF4-FFF2-40B4-BE49-F238E27FC236}">
                  <a16:creationId xmlns:a16="http://schemas.microsoft.com/office/drawing/2014/main" id="{52775FB8-35D6-4BBA-7AD4-A75BA3953E1D}"/>
                </a:ext>
              </a:extLst>
            </p:cNvPr>
            <p:cNvSpPr/>
            <p:nvPr/>
          </p:nvSpPr>
          <p:spPr bwMode="auto">
            <a:xfrm>
              <a:off x="1041863" y="1031286"/>
              <a:ext cx="6730537"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(狭義の)情報</a:t>
              </a:r>
            </a:p>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(information)</a:t>
              </a:r>
            </a:p>
          </p:txBody>
        </p:sp>
        <p:sp>
          <p:nvSpPr>
            <p:cNvPr id="5" name="Oval 4">
              <a:extLst>
                <a:ext uri="{FF2B5EF4-FFF2-40B4-BE49-F238E27FC236}">
                  <a16:creationId xmlns:a16="http://schemas.microsoft.com/office/drawing/2014/main" id="{2BDA29C0-CFB0-B165-415E-5AAA6826714B}"/>
                </a:ext>
              </a:extLst>
            </p:cNvPr>
            <p:cNvSpPr/>
            <p:nvPr/>
          </p:nvSpPr>
          <p:spPr bwMode="auto">
            <a:xfrm>
              <a:off x="4408517" y="1031286"/>
              <a:ext cx="6730538"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ナレッジ(knowledge)</a:t>
              </a:r>
            </a:p>
          </p:txBody>
        </p:sp>
        <p:sp>
          <p:nvSpPr>
            <p:cNvPr id="6" name="TextBox 5">
              <a:extLst>
                <a:ext uri="{FF2B5EF4-FFF2-40B4-BE49-F238E27FC236}">
                  <a16:creationId xmlns:a16="http://schemas.microsoft.com/office/drawing/2014/main" id="{3228C603-1ADC-787B-DCD2-2FD846849755}"/>
                </a:ext>
              </a:extLst>
            </p:cNvPr>
            <p:cNvSpPr txBox="1"/>
            <p:nvPr/>
          </p:nvSpPr>
          <p:spPr>
            <a:xfrm>
              <a:off x="2432297" y="3309440"/>
              <a:ext cx="718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data</a:t>
              </a:r>
            </a:p>
          </p:txBody>
        </p:sp>
        <p:sp>
          <p:nvSpPr>
            <p:cNvPr id="7" name="TextBox 6">
              <a:extLst>
                <a:ext uri="{FF2B5EF4-FFF2-40B4-BE49-F238E27FC236}">
                  <a16:creationId xmlns:a16="http://schemas.microsoft.com/office/drawing/2014/main" id="{F592B6C9-E12C-3137-26C7-9F81664EB3C0}"/>
                </a:ext>
              </a:extLst>
            </p:cNvPr>
            <p:cNvSpPr txBox="1"/>
            <p:nvPr/>
          </p:nvSpPr>
          <p:spPr>
            <a:xfrm>
              <a:off x="5308275" y="3231765"/>
              <a:ext cx="70435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idea</a:t>
              </a:r>
            </a:p>
          </p:txBody>
        </p:sp>
        <p:sp>
          <p:nvSpPr>
            <p:cNvPr id="8" name="TextBox 7">
              <a:extLst>
                <a:ext uri="{FF2B5EF4-FFF2-40B4-BE49-F238E27FC236}">
                  <a16:creationId xmlns:a16="http://schemas.microsoft.com/office/drawing/2014/main" id="{B4144296-0A33-C5F5-82D3-BA49E0F31A35}"/>
                </a:ext>
              </a:extLst>
            </p:cNvPr>
            <p:cNvSpPr txBox="1"/>
            <p:nvPr/>
          </p:nvSpPr>
          <p:spPr>
            <a:xfrm>
              <a:off x="8381724" y="2732488"/>
              <a:ext cx="92557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finding</a:t>
              </a:r>
            </a:p>
          </p:txBody>
        </p:sp>
        <p:sp>
          <p:nvSpPr>
            <p:cNvPr id="9" name="TextBox 8">
              <a:extLst>
                <a:ext uri="{FF2B5EF4-FFF2-40B4-BE49-F238E27FC236}">
                  <a16:creationId xmlns:a16="http://schemas.microsoft.com/office/drawing/2014/main" id="{5E5FDDF7-7715-3FA4-0346-33B863C228D3}"/>
                </a:ext>
              </a:extLst>
            </p:cNvPr>
            <p:cNvSpPr txBox="1"/>
            <p:nvPr/>
          </p:nvSpPr>
          <p:spPr>
            <a:xfrm>
              <a:off x="5729403" y="2370773"/>
              <a:ext cx="66107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fact</a:t>
              </a:r>
            </a:p>
          </p:txBody>
        </p:sp>
        <p:sp>
          <p:nvSpPr>
            <p:cNvPr id="10" name="TextBox 9">
              <a:extLst>
                <a:ext uri="{FF2B5EF4-FFF2-40B4-BE49-F238E27FC236}">
                  <a16:creationId xmlns:a16="http://schemas.microsoft.com/office/drawing/2014/main" id="{17476A8F-1C5A-DCF8-DB35-12988B26E58C}"/>
                </a:ext>
              </a:extLst>
            </p:cNvPr>
            <p:cNvSpPr txBox="1"/>
            <p:nvPr/>
          </p:nvSpPr>
          <p:spPr>
            <a:xfrm>
              <a:off x="8156121" y="4012410"/>
              <a:ext cx="98488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wisdom</a:t>
              </a:r>
            </a:p>
          </p:txBody>
        </p:sp>
        <p:sp>
          <p:nvSpPr>
            <p:cNvPr id="3" name="TextBox 2">
              <a:extLst>
                <a:ext uri="{FF2B5EF4-FFF2-40B4-BE49-F238E27FC236}">
                  <a16:creationId xmlns:a16="http://schemas.microsoft.com/office/drawing/2014/main" id="{DF257381-ECFB-B049-36F1-A33D9F9A1B8E}"/>
                </a:ext>
              </a:extLst>
            </p:cNvPr>
            <p:cNvSpPr txBox="1"/>
            <p:nvPr/>
          </p:nvSpPr>
          <p:spPr>
            <a:xfrm>
              <a:off x="6061290" y="3305196"/>
              <a:ext cx="10118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learning</a:t>
              </a:r>
            </a:p>
          </p:txBody>
        </p:sp>
        <p:sp>
          <p:nvSpPr>
            <p:cNvPr id="11" name="TextBox 10">
              <a:extLst>
                <a:ext uri="{FF2B5EF4-FFF2-40B4-BE49-F238E27FC236}">
                  <a16:creationId xmlns:a16="http://schemas.microsoft.com/office/drawing/2014/main" id="{BBABABAE-8401-47C0-D12C-E3808BC9ACCA}"/>
                </a:ext>
              </a:extLst>
            </p:cNvPr>
            <p:cNvSpPr txBox="1"/>
            <p:nvPr/>
          </p:nvSpPr>
          <p:spPr>
            <a:xfrm>
              <a:off x="5673316" y="3600375"/>
              <a:ext cx="86786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lesson</a:t>
              </a:r>
            </a:p>
          </p:txBody>
        </p:sp>
        <p:sp>
          <p:nvSpPr>
            <p:cNvPr id="12" name="TextBox 11">
              <a:extLst>
                <a:ext uri="{FF2B5EF4-FFF2-40B4-BE49-F238E27FC236}">
                  <a16:creationId xmlns:a16="http://schemas.microsoft.com/office/drawing/2014/main" id="{C5688823-1A37-9798-815E-3C0C16303DBF}"/>
                </a:ext>
              </a:extLst>
            </p:cNvPr>
            <p:cNvSpPr txBox="1"/>
            <p:nvPr/>
          </p:nvSpPr>
          <p:spPr>
            <a:xfrm>
              <a:off x="9277943" y="2820075"/>
              <a:ext cx="90152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insight</a:t>
              </a:r>
            </a:p>
          </p:txBody>
        </p:sp>
        <p:sp>
          <p:nvSpPr>
            <p:cNvPr id="13" name="TextBox 12">
              <a:extLst>
                <a:ext uri="{FF2B5EF4-FFF2-40B4-BE49-F238E27FC236}">
                  <a16:creationId xmlns:a16="http://schemas.microsoft.com/office/drawing/2014/main" id="{25CC556C-1A8F-74FE-BF7D-2255A9AB9545}"/>
                </a:ext>
              </a:extLst>
            </p:cNvPr>
            <p:cNvSpPr txBox="1"/>
            <p:nvPr/>
          </p:nvSpPr>
          <p:spPr>
            <a:xfrm>
              <a:off x="8668315" y="3104207"/>
              <a:ext cx="1224566"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perception</a:t>
              </a:r>
            </a:p>
          </p:txBody>
        </p:sp>
        <p:sp>
          <p:nvSpPr>
            <p:cNvPr id="14" name="Oval 13">
              <a:extLst>
                <a:ext uri="{FF2B5EF4-FFF2-40B4-BE49-F238E27FC236}">
                  <a16:creationId xmlns:a16="http://schemas.microsoft.com/office/drawing/2014/main" id="{CEF93CE7-E825-AF7A-74C4-056F48F4A0EA}"/>
                </a:ext>
              </a:extLst>
            </p:cNvPr>
            <p:cNvSpPr/>
            <p:nvPr/>
          </p:nvSpPr>
          <p:spPr bwMode="auto">
            <a:xfrm>
              <a:off x="1640379" y="2713202"/>
              <a:ext cx="2302625" cy="1092947"/>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CFE7287D-C762-A1A0-34B2-785C8CD3B394}"/>
                </a:ext>
              </a:extLst>
            </p:cNvPr>
            <p:cNvSpPr txBox="1"/>
            <p:nvPr/>
          </p:nvSpPr>
          <p:spPr>
            <a:xfrm>
              <a:off x="1866438" y="2703832"/>
              <a:ext cx="1850508"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コンピューターに</a:t>
              </a:r>
            </a:p>
            <a:p>
              <a:pPr algn="ctr">
                <a:lnSpc>
                  <a:spcPct val="90000"/>
                </a:lnSpc>
                <a:spcAft>
                  <a:spcPts val="600"/>
                </a:spcAft>
              </a:pPr>
              <a:r>
                <a:rPr lang="en-JP" sz="1400" dirty="0">
                  <a:solidFill>
                    <a:schemeClr val="bg1"/>
                  </a:solidFill>
                </a:rPr>
                <a:t>よって処理されるもの</a:t>
              </a:r>
            </a:p>
          </p:txBody>
        </p:sp>
        <p:sp>
          <p:nvSpPr>
            <p:cNvPr id="16" name="Oval 15">
              <a:extLst>
                <a:ext uri="{FF2B5EF4-FFF2-40B4-BE49-F238E27FC236}">
                  <a16:creationId xmlns:a16="http://schemas.microsoft.com/office/drawing/2014/main" id="{90A6F2C5-922D-39B5-613D-6BC83F11E59C}"/>
                </a:ext>
              </a:extLst>
            </p:cNvPr>
            <p:cNvSpPr/>
            <p:nvPr/>
          </p:nvSpPr>
          <p:spPr bwMode="auto">
            <a:xfrm>
              <a:off x="4939146" y="1971811"/>
              <a:ext cx="2302625" cy="926211"/>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C7A3272-5184-E3DD-85A6-0109AE441318}"/>
                </a:ext>
              </a:extLst>
            </p:cNvPr>
            <p:cNvSpPr txBox="1"/>
            <p:nvPr/>
          </p:nvSpPr>
          <p:spPr>
            <a:xfrm>
              <a:off x="5310125" y="1980007"/>
              <a:ext cx="161646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事実としての情報</a:t>
              </a:r>
            </a:p>
          </p:txBody>
        </p:sp>
        <p:sp>
          <p:nvSpPr>
            <p:cNvPr id="18" name="Oval 17">
              <a:extLst>
                <a:ext uri="{FF2B5EF4-FFF2-40B4-BE49-F238E27FC236}">
                  <a16:creationId xmlns:a16="http://schemas.microsoft.com/office/drawing/2014/main" id="{231E7277-0B21-90D0-B4B5-BA653817600A}"/>
                </a:ext>
              </a:extLst>
            </p:cNvPr>
            <p:cNvSpPr/>
            <p:nvPr/>
          </p:nvSpPr>
          <p:spPr bwMode="auto">
            <a:xfrm>
              <a:off x="4955935" y="3069321"/>
              <a:ext cx="2302625" cy="102042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91EE549D-1C0C-9BEF-0A17-A05AC253EE08}"/>
                </a:ext>
              </a:extLst>
            </p:cNvPr>
            <p:cNvSpPr txBox="1"/>
            <p:nvPr/>
          </p:nvSpPr>
          <p:spPr>
            <a:xfrm>
              <a:off x="5727463" y="2987082"/>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知識</a:t>
              </a:r>
            </a:p>
          </p:txBody>
        </p:sp>
        <p:sp>
          <p:nvSpPr>
            <p:cNvPr id="20" name="Oval 19">
              <a:extLst>
                <a:ext uri="{FF2B5EF4-FFF2-40B4-BE49-F238E27FC236}">
                  <a16:creationId xmlns:a16="http://schemas.microsoft.com/office/drawing/2014/main" id="{4E52F814-65DA-698E-9DFA-736610233F66}"/>
                </a:ext>
              </a:extLst>
            </p:cNvPr>
            <p:cNvSpPr/>
            <p:nvPr/>
          </p:nvSpPr>
          <p:spPr bwMode="auto">
            <a:xfrm>
              <a:off x="8037610" y="2353012"/>
              <a:ext cx="2586256" cy="125327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439ECD-46BA-4C96-7ED8-97D543808BD7}"/>
                </a:ext>
              </a:extLst>
            </p:cNvPr>
            <p:cNvSpPr txBox="1"/>
            <p:nvPr/>
          </p:nvSpPr>
          <p:spPr>
            <a:xfrm>
              <a:off x="8966535" y="2356528"/>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知見</a:t>
              </a:r>
            </a:p>
          </p:txBody>
        </p:sp>
        <p:sp>
          <p:nvSpPr>
            <p:cNvPr id="22" name="Oval 21">
              <a:extLst>
                <a:ext uri="{FF2B5EF4-FFF2-40B4-BE49-F238E27FC236}">
                  <a16:creationId xmlns:a16="http://schemas.microsoft.com/office/drawing/2014/main" id="{A41B8081-3B55-AADB-8DA0-77B79DB0C82B}"/>
                </a:ext>
              </a:extLst>
            </p:cNvPr>
            <p:cNvSpPr/>
            <p:nvPr/>
          </p:nvSpPr>
          <p:spPr bwMode="auto">
            <a:xfrm>
              <a:off x="7531829" y="3681160"/>
              <a:ext cx="2302625" cy="82061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5BB2D43-D7DC-5DA8-4B60-130259CC045C}"/>
                </a:ext>
              </a:extLst>
            </p:cNvPr>
            <p:cNvSpPr txBox="1"/>
            <p:nvPr/>
          </p:nvSpPr>
          <p:spPr>
            <a:xfrm>
              <a:off x="8318938" y="3671789"/>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知恵</a:t>
              </a:r>
            </a:p>
          </p:txBody>
        </p:sp>
      </p:grpSp>
      <p:sp>
        <p:nvSpPr>
          <p:cNvPr id="29" name="Slide Number Placeholder 28">
            <a:extLst>
              <a:ext uri="{FF2B5EF4-FFF2-40B4-BE49-F238E27FC236}">
                <a16:creationId xmlns:a16="http://schemas.microsoft.com/office/drawing/2014/main" id="{54D43753-EC3E-DF6D-B646-6EC6CDD3CA61}"/>
              </a:ext>
            </a:extLst>
          </p:cNvPr>
          <p:cNvSpPr>
            <a:spLocks noGrp="1"/>
          </p:cNvSpPr>
          <p:nvPr>
            <p:ph type="sldNum" sz="quarter" idx="4"/>
          </p:nvPr>
        </p:nvSpPr>
        <p:spPr/>
        <p:txBody>
          <a:bodyPr/>
          <a:lstStyle/>
          <a:p>
            <a:fld id="{99D2F82E-F9A2-43ED-826C-709C605B439A}" type="slidenum">
              <a:rPr kumimoji="1" lang="ja-JP" altLang="en-US" smtClean="0"/>
              <a:t>5</a:t>
            </a:fld>
            <a:endParaRPr kumimoji="1" lang="ja-JP" altLang="en-US"/>
          </a:p>
        </p:txBody>
      </p:sp>
      <p:sp>
        <p:nvSpPr>
          <p:cNvPr id="24" name="Right Arrow 23">
            <a:extLst>
              <a:ext uri="{FF2B5EF4-FFF2-40B4-BE49-F238E27FC236}">
                <a16:creationId xmlns:a16="http://schemas.microsoft.com/office/drawing/2014/main" id="{BB1A89D4-DB3B-28B4-C88B-3910C79E786D}"/>
              </a:ext>
            </a:extLst>
          </p:cNvPr>
          <p:cNvSpPr/>
          <p:nvPr/>
        </p:nvSpPr>
        <p:spPr bwMode="auto">
          <a:xfrm>
            <a:off x="4116020" y="2504195"/>
            <a:ext cx="789911" cy="744014"/>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Arrow 24">
            <a:extLst>
              <a:ext uri="{FF2B5EF4-FFF2-40B4-BE49-F238E27FC236}">
                <a16:creationId xmlns:a16="http://schemas.microsoft.com/office/drawing/2014/main" id="{BDAE381B-126C-7540-D5B5-7702B7CC00B8}"/>
              </a:ext>
            </a:extLst>
          </p:cNvPr>
          <p:cNvSpPr/>
          <p:nvPr/>
        </p:nvSpPr>
        <p:spPr bwMode="auto">
          <a:xfrm>
            <a:off x="7177906" y="2500153"/>
            <a:ext cx="789911" cy="744014"/>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F491093-927A-9A2F-C61E-7AB4D9E848A0}"/>
              </a:ext>
            </a:extLst>
          </p:cNvPr>
          <p:cNvSpPr txBox="1"/>
          <p:nvPr/>
        </p:nvSpPr>
        <p:spPr>
          <a:xfrm>
            <a:off x="317936" y="4144322"/>
            <a:ext cx="1529906"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bg1">
                    <a:lumMod val="50000"/>
                  </a:schemeClr>
                </a:solidFill>
              </a:rPr>
              <a:t>付加価値: 0</a:t>
            </a:r>
          </a:p>
        </p:txBody>
      </p:sp>
      <p:sp>
        <p:nvSpPr>
          <p:cNvPr id="28" name="TextBox 27">
            <a:extLst>
              <a:ext uri="{FF2B5EF4-FFF2-40B4-BE49-F238E27FC236}">
                <a16:creationId xmlns:a16="http://schemas.microsoft.com/office/drawing/2014/main" id="{BFE4F4E7-A304-BCCF-777F-F5878C51EAF5}"/>
              </a:ext>
            </a:extLst>
          </p:cNvPr>
          <p:cNvSpPr txBox="1"/>
          <p:nvPr/>
        </p:nvSpPr>
        <p:spPr>
          <a:xfrm>
            <a:off x="10098588" y="4153663"/>
            <a:ext cx="1635704"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bg1">
                    <a:lumMod val="50000"/>
                  </a:schemeClr>
                </a:solidFill>
              </a:rPr>
              <a:t>付加価値: 高</a:t>
            </a:r>
          </a:p>
        </p:txBody>
      </p:sp>
      <p:sp>
        <p:nvSpPr>
          <p:cNvPr id="31" name="TextBox 30">
            <a:extLst>
              <a:ext uri="{FF2B5EF4-FFF2-40B4-BE49-F238E27FC236}">
                <a16:creationId xmlns:a16="http://schemas.microsoft.com/office/drawing/2014/main" id="{098A84DC-5D8C-0829-6511-5DEC2E679DC1}"/>
              </a:ext>
            </a:extLst>
          </p:cNvPr>
          <p:cNvSpPr txBox="1"/>
          <p:nvPr/>
        </p:nvSpPr>
        <p:spPr>
          <a:xfrm>
            <a:off x="5012767" y="4102301"/>
            <a:ext cx="2211183" cy="627864"/>
          </a:xfrm>
          <a:prstGeom prst="rect">
            <a:avLst/>
          </a:prstGeom>
          <a:noFill/>
        </p:spPr>
        <p:txBody>
          <a:bodyPr wrap="none" lIns="182880" tIns="146304" rIns="182880" bIns="146304" rtlCol="0">
            <a:spAutoFit/>
          </a:bodyPr>
          <a:lstStyle/>
          <a:p>
            <a:pPr algn="ctr">
              <a:lnSpc>
                <a:spcPct val="90000"/>
              </a:lnSpc>
              <a:spcAft>
                <a:spcPts val="600"/>
              </a:spcAft>
            </a:pPr>
            <a:r>
              <a:rPr lang="en-JP" sz="2400" dirty="0">
                <a:solidFill>
                  <a:schemeClr val="bg1">
                    <a:lumMod val="50000"/>
                  </a:schemeClr>
                </a:solidFill>
              </a:rPr>
              <a:t>システムが支援</a:t>
            </a:r>
          </a:p>
        </p:txBody>
      </p:sp>
      <p:cxnSp>
        <p:nvCxnSpPr>
          <p:cNvPr id="32" name="Straight Connector 31">
            <a:extLst>
              <a:ext uri="{FF2B5EF4-FFF2-40B4-BE49-F238E27FC236}">
                <a16:creationId xmlns:a16="http://schemas.microsoft.com/office/drawing/2014/main" id="{0BE9A46A-29EF-E1DC-3100-B0B35DC85B3D}"/>
              </a:ext>
            </a:extLst>
          </p:cNvPr>
          <p:cNvCxnSpPr>
            <a:cxnSpLocks/>
          </p:cNvCxnSpPr>
          <p:nvPr/>
        </p:nvCxnSpPr>
        <p:spPr>
          <a:xfrm flipH="1" flipV="1">
            <a:off x="4347556" y="3080027"/>
            <a:ext cx="781397" cy="1279922"/>
          </a:xfrm>
          <a:prstGeom prst="line">
            <a:avLst/>
          </a:prstGeom>
          <a:ln w="19050">
            <a:solidFill>
              <a:schemeClr val="bg1">
                <a:lumMod val="50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8D8C82-942D-4249-8989-8F14FAD10BE4}"/>
              </a:ext>
            </a:extLst>
          </p:cNvPr>
          <p:cNvCxnSpPr>
            <a:cxnSpLocks/>
          </p:cNvCxnSpPr>
          <p:nvPr/>
        </p:nvCxnSpPr>
        <p:spPr>
          <a:xfrm flipV="1">
            <a:off x="7071757" y="3287251"/>
            <a:ext cx="575952" cy="1072698"/>
          </a:xfrm>
          <a:prstGeom prst="line">
            <a:avLst/>
          </a:prstGeom>
          <a:ln w="19050">
            <a:solidFill>
              <a:schemeClr val="bg1">
                <a:lumMod val="50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6D775F27-3B95-3BB5-536D-0FC114D2AC48}"/>
              </a:ext>
            </a:extLst>
          </p:cNvPr>
          <p:cNvGrpSpPr/>
          <p:nvPr/>
        </p:nvGrpSpPr>
        <p:grpSpPr>
          <a:xfrm>
            <a:off x="1872453" y="4797126"/>
            <a:ext cx="9849481" cy="1857569"/>
            <a:chOff x="1872453" y="4797126"/>
            <a:chExt cx="9849481" cy="1857569"/>
          </a:xfrm>
        </p:grpSpPr>
        <p:sp>
          <p:nvSpPr>
            <p:cNvPr id="63" name="Rounded Rectangle 62">
              <a:extLst>
                <a:ext uri="{FF2B5EF4-FFF2-40B4-BE49-F238E27FC236}">
                  <a16:creationId xmlns:a16="http://schemas.microsoft.com/office/drawing/2014/main" id="{13C98ACC-EE04-C325-031B-DC2DE644BDD0}"/>
                </a:ext>
              </a:extLst>
            </p:cNvPr>
            <p:cNvSpPr/>
            <p:nvPr/>
          </p:nvSpPr>
          <p:spPr bwMode="auto">
            <a:xfrm>
              <a:off x="3865111" y="4871258"/>
              <a:ext cx="3061481" cy="1775761"/>
            </a:xfrm>
            <a:prstGeom prst="roundRect">
              <a:avLst>
                <a:gd name="adj" fmla="val 9645"/>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descr="Database with solid fill">
              <a:extLst>
                <a:ext uri="{FF2B5EF4-FFF2-40B4-BE49-F238E27FC236}">
                  <a16:creationId xmlns:a16="http://schemas.microsoft.com/office/drawing/2014/main" id="{4377DF52-0E65-56FE-636E-0BFD181F4F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5448992"/>
              <a:ext cx="914400" cy="914400"/>
            </a:xfrm>
            <a:prstGeom prst="rect">
              <a:avLst/>
            </a:prstGeom>
          </p:spPr>
        </p:pic>
        <p:sp>
          <p:nvSpPr>
            <p:cNvPr id="36" name="TextBox 35">
              <a:extLst>
                <a:ext uri="{FF2B5EF4-FFF2-40B4-BE49-F238E27FC236}">
                  <a16:creationId xmlns:a16="http://schemas.microsoft.com/office/drawing/2014/main" id="{52E2813F-8230-A99E-BFB3-BADD86F0105D}"/>
                </a:ext>
              </a:extLst>
            </p:cNvPr>
            <p:cNvSpPr txBox="1"/>
            <p:nvPr/>
          </p:nvSpPr>
          <p:spPr>
            <a:xfrm>
              <a:off x="5430433" y="6157654"/>
              <a:ext cx="133113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ナレッジベース</a:t>
              </a:r>
            </a:p>
          </p:txBody>
        </p:sp>
        <p:pic>
          <p:nvPicPr>
            <p:cNvPr id="38" name="Graphic 37" descr="User with solid fill">
              <a:extLst>
                <a:ext uri="{FF2B5EF4-FFF2-40B4-BE49-F238E27FC236}">
                  <a16:creationId xmlns:a16="http://schemas.microsoft.com/office/drawing/2014/main" id="{2D719BB3-8A99-3E7B-A791-CC6A9DA69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5189" y="5456668"/>
              <a:ext cx="914400" cy="914400"/>
            </a:xfrm>
            <a:prstGeom prst="rect">
              <a:avLst/>
            </a:prstGeom>
          </p:spPr>
        </p:pic>
        <p:sp>
          <p:nvSpPr>
            <p:cNvPr id="39" name="TextBox 38">
              <a:extLst>
                <a:ext uri="{FF2B5EF4-FFF2-40B4-BE49-F238E27FC236}">
                  <a16:creationId xmlns:a16="http://schemas.microsoft.com/office/drawing/2014/main" id="{F9A9964F-AF10-94AF-2CC0-EF4283C6ACED}"/>
                </a:ext>
              </a:extLst>
            </p:cNvPr>
            <p:cNvSpPr txBox="1"/>
            <p:nvPr/>
          </p:nvSpPr>
          <p:spPr>
            <a:xfrm>
              <a:off x="9300766" y="6165330"/>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ユーザー</a:t>
              </a:r>
            </a:p>
          </p:txBody>
        </p:sp>
        <p:pic>
          <p:nvPicPr>
            <p:cNvPr id="41" name="Graphic 40" descr="Table outline">
              <a:extLst>
                <a:ext uri="{FF2B5EF4-FFF2-40B4-BE49-F238E27FC236}">
                  <a16:creationId xmlns:a16="http://schemas.microsoft.com/office/drawing/2014/main" id="{EB3F0280-505B-F3E8-45D4-CD05CEFAA2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7102" y="5783856"/>
              <a:ext cx="494343" cy="494343"/>
            </a:xfrm>
            <a:prstGeom prst="rect">
              <a:avLst/>
            </a:prstGeom>
          </p:spPr>
        </p:pic>
        <p:pic>
          <p:nvPicPr>
            <p:cNvPr id="43" name="Graphic 42" descr="Document outline">
              <a:extLst>
                <a:ext uri="{FF2B5EF4-FFF2-40B4-BE49-F238E27FC236}">
                  <a16:creationId xmlns:a16="http://schemas.microsoft.com/office/drawing/2014/main" id="{2A7DC388-2F5A-BA2D-2ED3-74C7CABD93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72453" y="5579542"/>
              <a:ext cx="494343" cy="494343"/>
            </a:xfrm>
            <a:prstGeom prst="rect">
              <a:avLst/>
            </a:prstGeom>
          </p:spPr>
        </p:pic>
        <p:pic>
          <p:nvPicPr>
            <p:cNvPr id="45" name="Graphic 44" descr="Database outline">
              <a:extLst>
                <a:ext uri="{FF2B5EF4-FFF2-40B4-BE49-F238E27FC236}">
                  <a16:creationId xmlns:a16="http://schemas.microsoft.com/office/drawing/2014/main" id="{015E3CB9-7CEE-B3E6-47DB-B188EEE922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9850" y="5464384"/>
              <a:ext cx="494343" cy="494343"/>
            </a:xfrm>
            <a:prstGeom prst="rect">
              <a:avLst/>
            </a:prstGeom>
          </p:spPr>
        </p:pic>
        <p:pic>
          <p:nvPicPr>
            <p:cNvPr id="47" name="Graphic 46" descr="Image outline">
              <a:extLst>
                <a:ext uri="{FF2B5EF4-FFF2-40B4-BE49-F238E27FC236}">
                  <a16:creationId xmlns:a16="http://schemas.microsoft.com/office/drawing/2014/main" id="{8DBC2680-F2AB-9C17-0577-BC471BF0AB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9775" y="5303612"/>
              <a:ext cx="494343" cy="494343"/>
            </a:xfrm>
            <a:prstGeom prst="rect">
              <a:avLst/>
            </a:prstGeom>
          </p:spPr>
        </p:pic>
        <p:sp>
          <p:nvSpPr>
            <p:cNvPr id="48" name="Right Arrow 47">
              <a:extLst>
                <a:ext uri="{FF2B5EF4-FFF2-40B4-BE49-F238E27FC236}">
                  <a16:creationId xmlns:a16="http://schemas.microsoft.com/office/drawing/2014/main" id="{164D9DF8-0946-3B5D-4A69-23F4838A5021}"/>
                </a:ext>
              </a:extLst>
            </p:cNvPr>
            <p:cNvSpPr/>
            <p:nvPr/>
          </p:nvSpPr>
          <p:spPr bwMode="auto">
            <a:xfrm>
              <a:off x="3711671" y="5534185"/>
              <a:ext cx="1682353" cy="744014"/>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9A867FED-4BAB-B329-4B74-ADD171B8C4B4}"/>
                </a:ext>
              </a:extLst>
            </p:cNvPr>
            <p:cNvSpPr txBox="1"/>
            <p:nvPr/>
          </p:nvSpPr>
          <p:spPr>
            <a:xfrm>
              <a:off x="2025840" y="6119500"/>
              <a:ext cx="1202893"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データソース</a:t>
              </a:r>
            </a:p>
          </p:txBody>
        </p:sp>
        <p:sp>
          <p:nvSpPr>
            <p:cNvPr id="51" name="Right Arrow 50">
              <a:extLst>
                <a:ext uri="{FF2B5EF4-FFF2-40B4-BE49-F238E27FC236}">
                  <a16:creationId xmlns:a16="http://schemas.microsoft.com/office/drawing/2014/main" id="{A7C159EF-621E-55CA-FC52-E0A78DB79A05}"/>
                </a:ext>
              </a:extLst>
            </p:cNvPr>
            <p:cNvSpPr/>
            <p:nvPr/>
          </p:nvSpPr>
          <p:spPr bwMode="auto">
            <a:xfrm>
              <a:off x="7171069" y="5966203"/>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ight Arrow 51">
              <a:extLst>
                <a:ext uri="{FF2B5EF4-FFF2-40B4-BE49-F238E27FC236}">
                  <a16:creationId xmlns:a16="http://schemas.microsoft.com/office/drawing/2014/main" id="{E63AF9C6-81F4-351C-4FAB-5BB7390F97FF}"/>
                </a:ext>
              </a:extLst>
            </p:cNvPr>
            <p:cNvSpPr/>
            <p:nvPr/>
          </p:nvSpPr>
          <p:spPr bwMode="auto">
            <a:xfrm rot="10800000">
              <a:off x="7126640" y="5448992"/>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6A6048B2-9741-42B1-904E-532A1A75A25A}"/>
                </a:ext>
              </a:extLst>
            </p:cNvPr>
            <p:cNvSpPr txBox="1"/>
            <p:nvPr/>
          </p:nvSpPr>
          <p:spPr>
            <a:xfrm>
              <a:off x="3802173" y="5688454"/>
              <a:ext cx="13263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取込み・処理</a:t>
              </a:r>
            </a:p>
          </p:txBody>
        </p:sp>
        <p:sp>
          <p:nvSpPr>
            <p:cNvPr id="54" name="TextBox 53">
              <a:extLst>
                <a:ext uri="{FF2B5EF4-FFF2-40B4-BE49-F238E27FC236}">
                  <a16:creationId xmlns:a16="http://schemas.microsoft.com/office/drawing/2014/main" id="{E74540C8-344D-7983-AB5B-300E0F5E17A1}"/>
                </a:ext>
              </a:extLst>
            </p:cNvPr>
            <p:cNvSpPr txBox="1"/>
            <p:nvPr/>
          </p:nvSpPr>
          <p:spPr>
            <a:xfrm>
              <a:off x="7250155" y="5476838"/>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問い合わせ・検索</a:t>
              </a:r>
            </a:p>
          </p:txBody>
        </p:sp>
        <p:sp>
          <p:nvSpPr>
            <p:cNvPr id="55" name="TextBox 54">
              <a:extLst>
                <a:ext uri="{FF2B5EF4-FFF2-40B4-BE49-F238E27FC236}">
                  <a16:creationId xmlns:a16="http://schemas.microsoft.com/office/drawing/2014/main" id="{58D434C8-8E3D-F96C-0F75-4351A071FDAF}"/>
                </a:ext>
              </a:extLst>
            </p:cNvPr>
            <p:cNvSpPr txBox="1"/>
            <p:nvPr/>
          </p:nvSpPr>
          <p:spPr>
            <a:xfrm>
              <a:off x="7348797" y="5975542"/>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結果の返却</a:t>
              </a:r>
            </a:p>
          </p:txBody>
        </p:sp>
        <p:pic>
          <p:nvPicPr>
            <p:cNvPr id="57" name="Graphic 56" descr="Lights On outline">
              <a:extLst>
                <a:ext uri="{FF2B5EF4-FFF2-40B4-BE49-F238E27FC236}">
                  <a16:creationId xmlns:a16="http://schemas.microsoft.com/office/drawing/2014/main" id="{A75530BB-D68F-4367-9C41-1378A257A63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52349" y="5056924"/>
              <a:ext cx="753756" cy="753756"/>
            </a:xfrm>
            <a:prstGeom prst="rect">
              <a:avLst/>
            </a:prstGeom>
          </p:spPr>
        </p:pic>
        <p:pic>
          <p:nvPicPr>
            <p:cNvPr id="59" name="Graphic 58" descr="Smart Phone outline">
              <a:extLst>
                <a:ext uri="{FF2B5EF4-FFF2-40B4-BE49-F238E27FC236}">
                  <a16:creationId xmlns:a16="http://schemas.microsoft.com/office/drawing/2014/main" id="{A052CF84-5A94-F2B7-15E2-4905EDF168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72571" y="5476838"/>
              <a:ext cx="422160" cy="422160"/>
            </a:xfrm>
            <a:prstGeom prst="rect">
              <a:avLst/>
            </a:prstGeom>
          </p:spPr>
        </p:pic>
        <p:pic>
          <p:nvPicPr>
            <p:cNvPr id="62" name="Graphic 61" descr="Gears with solid fill">
              <a:extLst>
                <a:ext uri="{FF2B5EF4-FFF2-40B4-BE49-F238E27FC236}">
                  <a16:creationId xmlns:a16="http://schemas.microsoft.com/office/drawing/2014/main" id="{6F613344-B867-5C88-0432-C1B819B7419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700518">
              <a:off x="4088642" y="4957208"/>
              <a:ext cx="820089" cy="820089"/>
            </a:xfrm>
            <a:prstGeom prst="rect">
              <a:avLst/>
            </a:prstGeom>
          </p:spPr>
        </p:pic>
        <p:sp>
          <p:nvSpPr>
            <p:cNvPr id="64" name="TextBox 63">
              <a:extLst>
                <a:ext uri="{FF2B5EF4-FFF2-40B4-BE49-F238E27FC236}">
                  <a16:creationId xmlns:a16="http://schemas.microsoft.com/office/drawing/2014/main" id="{1E869948-3C69-E19C-1B95-9BD5C88B5147}"/>
                </a:ext>
              </a:extLst>
            </p:cNvPr>
            <p:cNvSpPr txBox="1"/>
            <p:nvPr/>
          </p:nvSpPr>
          <p:spPr>
            <a:xfrm>
              <a:off x="4724902" y="4797126"/>
              <a:ext cx="164051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全文検索エンジン</a:t>
              </a:r>
            </a:p>
          </p:txBody>
        </p:sp>
        <p:pic>
          <p:nvPicPr>
            <p:cNvPr id="70" name="Graphic 69" descr="Scatterplot with solid fill">
              <a:extLst>
                <a:ext uri="{FF2B5EF4-FFF2-40B4-BE49-F238E27FC236}">
                  <a16:creationId xmlns:a16="http://schemas.microsoft.com/office/drawing/2014/main" id="{7B4025A4-ADC1-0D39-7ED0-A5CE97830D0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08576" y="6027572"/>
              <a:ext cx="422161" cy="422161"/>
            </a:xfrm>
            <a:prstGeom prst="rect">
              <a:avLst/>
            </a:prstGeom>
          </p:spPr>
        </p:pic>
        <p:sp>
          <p:nvSpPr>
            <p:cNvPr id="71" name="Oval Callout 70">
              <a:extLst>
                <a:ext uri="{FF2B5EF4-FFF2-40B4-BE49-F238E27FC236}">
                  <a16:creationId xmlns:a16="http://schemas.microsoft.com/office/drawing/2014/main" id="{EE79C3D8-5E29-FDF2-ABE6-C49C85D9A973}"/>
                </a:ext>
              </a:extLst>
            </p:cNvPr>
            <p:cNvSpPr/>
            <p:nvPr/>
          </p:nvSpPr>
          <p:spPr bwMode="auto">
            <a:xfrm>
              <a:off x="10713294" y="5539928"/>
              <a:ext cx="1008640" cy="637891"/>
            </a:xfrm>
            <a:prstGeom prst="wedgeEllipseCallout">
              <a:avLst>
                <a:gd name="adj1" fmla="val -64514"/>
                <a:gd name="adj2" fmla="val -54784"/>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Graphic 67" descr="Linear Graph with solid fill">
              <a:extLst>
                <a:ext uri="{FF2B5EF4-FFF2-40B4-BE49-F238E27FC236}">
                  <a16:creationId xmlns:a16="http://schemas.microsoft.com/office/drawing/2014/main" id="{DEF67720-14FB-C09A-F65A-D01246EE1D3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968047" y="5650360"/>
              <a:ext cx="423525" cy="423525"/>
            </a:xfrm>
            <a:prstGeom prst="rect">
              <a:avLst/>
            </a:prstGeom>
          </p:spPr>
        </p:pic>
      </p:grpSp>
    </p:spTree>
    <p:extLst>
      <p:ext uri="{BB962C8B-B14F-4D97-AF65-F5344CB8AC3E}">
        <p14:creationId xmlns:p14="http://schemas.microsoft.com/office/powerpoint/2010/main" val="12355911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74A5-2099-ED27-837B-DDE651BADDD9}"/>
              </a:ext>
            </a:extLst>
          </p:cNvPr>
          <p:cNvSpPr>
            <a:spLocks noGrp="1"/>
          </p:cNvSpPr>
          <p:nvPr>
            <p:ph type="title"/>
          </p:nvPr>
        </p:nvSpPr>
        <p:spPr/>
        <p:txBody>
          <a:bodyPr/>
          <a:lstStyle/>
          <a:p>
            <a:r>
              <a:rPr lang="en-JP" dirty="0"/>
              <a:t>全文検索エンジンのしくみ(典型例)</a:t>
            </a:r>
          </a:p>
        </p:txBody>
      </p:sp>
      <p:sp>
        <p:nvSpPr>
          <p:cNvPr id="5" name="Slide Number Placeholder 4">
            <a:extLst>
              <a:ext uri="{FF2B5EF4-FFF2-40B4-BE49-F238E27FC236}">
                <a16:creationId xmlns:a16="http://schemas.microsoft.com/office/drawing/2014/main" id="{DD3798B1-B3EB-3B80-3064-3DB1CCA96F5D}"/>
              </a:ext>
            </a:extLst>
          </p:cNvPr>
          <p:cNvSpPr>
            <a:spLocks noGrp="1"/>
          </p:cNvSpPr>
          <p:nvPr>
            <p:ph type="sldNum" sz="quarter" idx="4"/>
          </p:nvPr>
        </p:nvSpPr>
        <p:spPr/>
        <p:txBody>
          <a:bodyPr/>
          <a:lstStyle/>
          <a:p>
            <a:fld id="{99D2F82E-F9A2-43ED-826C-709C605B439A}" type="slidenum">
              <a:rPr kumimoji="1" lang="ja-JP" altLang="en-US" smtClean="0"/>
              <a:t>6</a:t>
            </a:fld>
            <a:endParaRPr kumimoji="1" lang="ja-JP" altLang="en-US"/>
          </a:p>
        </p:txBody>
      </p:sp>
      <p:pic>
        <p:nvPicPr>
          <p:cNvPr id="7" name="Picture 6">
            <a:extLst>
              <a:ext uri="{FF2B5EF4-FFF2-40B4-BE49-F238E27FC236}">
                <a16:creationId xmlns:a16="http://schemas.microsoft.com/office/drawing/2014/main" id="{FBFDA4D4-AF35-FD78-7481-D9DE29B0C2B1}"/>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14749" t="1582" r="15232" b="75460"/>
          <a:stretch/>
        </p:blipFill>
        <p:spPr>
          <a:xfrm>
            <a:off x="3133104" y="1225439"/>
            <a:ext cx="5925791" cy="2592000"/>
          </a:xfrm>
          <a:prstGeom prst="rect">
            <a:avLst/>
          </a:prstGeom>
        </p:spPr>
      </p:pic>
      <p:sp>
        <p:nvSpPr>
          <p:cNvPr id="9" name="Rounded Rectangle 8">
            <a:extLst>
              <a:ext uri="{FF2B5EF4-FFF2-40B4-BE49-F238E27FC236}">
                <a16:creationId xmlns:a16="http://schemas.microsoft.com/office/drawing/2014/main" id="{AC3D3F1F-2E65-F8EC-4A5F-445F7F99947E}"/>
              </a:ext>
            </a:extLst>
          </p:cNvPr>
          <p:cNvSpPr/>
          <p:nvPr/>
        </p:nvSpPr>
        <p:spPr bwMode="auto">
          <a:xfrm>
            <a:off x="3865111" y="4871258"/>
            <a:ext cx="3061481" cy="1775761"/>
          </a:xfrm>
          <a:prstGeom prst="roundRect">
            <a:avLst>
              <a:gd name="adj" fmla="val 9645"/>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Database with solid fill">
            <a:extLst>
              <a:ext uri="{FF2B5EF4-FFF2-40B4-BE49-F238E27FC236}">
                <a16:creationId xmlns:a16="http://schemas.microsoft.com/office/drawing/2014/main" id="{14F017B0-A726-584A-54A5-8F2B5323A6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5448992"/>
            <a:ext cx="914400" cy="914400"/>
          </a:xfrm>
          <a:prstGeom prst="rect">
            <a:avLst/>
          </a:prstGeom>
        </p:spPr>
      </p:pic>
      <p:sp>
        <p:nvSpPr>
          <p:cNvPr id="11" name="TextBox 10">
            <a:extLst>
              <a:ext uri="{FF2B5EF4-FFF2-40B4-BE49-F238E27FC236}">
                <a16:creationId xmlns:a16="http://schemas.microsoft.com/office/drawing/2014/main" id="{F5672ED2-10BA-F59D-F45D-A4172EECCAFF}"/>
              </a:ext>
            </a:extLst>
          </p:cNvPr>
          <p:cNvSpPr txBox="1"/>
          <p:nvPr/>
        </p:nvSpPr>
        <p:spPr>
          <a:xfrm>
            <a:off x="5430433" y="6157654"/>
            <a:ext cx="133113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ナレッジベース</a:t>
            </a:r>
          </a:p>
        </p:txBody>
      </p:sp>
      <p:pic>
        <p:nvPicPr>
          <p:cNvPr id="12" name="Graphic 11" descr="User with solid fill">
            <a:extLst>
              <a:ext uri="{FF2B5EF4-FFF2-40B4-BE49-F238E27FC236}">
                <a16:creationId xmlns:a16="http://schemas.microsoft.com/office/drawing/2014/main" id="{56924CA2-B973-5969-A5CE-5BF9A6C4E5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25189" y="5456668"/>
            <a:ext cx="914400" cy="914400"/>
          </a:xfrm>
          <a:prstGeom prst="rect">
            <a:avLst/>
          </a:prstGeom>
        </p:spPr>
      </p:pic>
      <p:sp>
        <p:nvSpPr>
          <p:cNvPr id="13" name="TextBox 12">
            <a:extLst>
              <a:ext uri="{FF2B5EF4-FFF2-40B4-BE49-F238E27FC236}">
                <a16:creationId xmlns:a16="http://schemas.microsoft.com/office/drawing/2014/main" id="{E76BB36F-B3A5-4AD2-9570-1FC61770EBD7}"/>
              </a:ext>
            </a:extLst>
          </p:cNvPr>
          <p:cNvSpPr txBox="1"/>
          <p:nvPr/>
        </p:nvSpPr>
        <p:spPr>
          <a:xfrm>
            <a:off x="9300766" y="6165330"/>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65000"/>
                  </a:schemeClr>
                </a:solidFill>
              </a:rPr>
              <a:t>ユーザー</a:t>
            </a:r>
          </a:p>
        </p:txBody>
      </p:sp>
      <p:pic>
        <p:nvPicPr>
          <p:cNvPr id="14" name="Graphic 13" descr="Table outline">
            <a:extLst>
              <a:ext uri="{FF2B5EF4-FFF2-40B4-BE49-F238E27FC236}">
                <a16:creationId xmlns:a16="http://schemas.microsoft.com/office/drawing/2014/main" id="{EB224B7D-B6F1-780D-5DE9-3FCE436DD7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57102" y="5783856"/>
            <a:ext cx="494343" cy="494343"/>
          </a:xfrm>
          <a:prstGeom prst="rect">
            <a:avLst/>
          </a:prstGeom>
        </p:spPr>
      </p:pic>
      <p:pic>
        <p:nvPicPr>
          <p:cNvPr id="15" name="Graphic 14" descr="Document outline">
            <a:extLst>
              <a:ext uri="{FF2B5EF4-FFF2-40B4-BE49-F238E27FC236}">
                <a16:creationId xmlns:a16="http://schemas.microsoft.com/office/drawing/2014/main" id="{A5B237AE-94B4-095E-6C04-D5CC0942C0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72453" y="5579542"/>
            <a:ext cx="494343" cy="494343"/>
          </a:xfrm>
          <a:prstGeom prst="rect">
            <a:avLst/>
          </a:prstGeom>
        </p:spPr>
      </p:pic>
      <p:pic>
        <p:nvPicPr>
          <p:cNvPr id="16" name="Graphic 15" descr="Database outline">
            <a:extLst>
              <a:ext uri="{FF2B5EF4-FFF2-40B4-BE49-F238E27FC236}">
                <a16:creationId xmlns:a16="http://schemas.microsoft.com/office/drawing/2014/main" id="{8FCBC42C-795D-67FE-F3E2-24C6AA9C13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79850" y="5464384"/>
            <a:ext cx="494343" cy="494343"/>
          </a:xfrm>
          <a:prstGeom prst="rect">
            <a:avLst/>
          </a:prstGeom>
        </p:spPr>
      </p:pic>
      <p:pic>
        <p:nvPicPr>
          <p:cNvPr id="17" name="Graphic 16" descr="Image outline">
            <a:extLst>
              <a:ext uri="{FF2B5EF4-FFF2-40B4-BE49-F238E27FC236}">
                <a16:creationId xmlns:a16="http://schemas.microsoft.com/office/drawing/2014/main" id="{010404DD-41E0-5827-C0E0-35461B0143C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09775" y="5303612"/>
            <a:ext cx="494343" cy="494343"/>
          </a:xfrm>
          <a:prstGeom prst="rect">
            <a:avLst/>
          </a:prstGeom>
        </p:spPr>
      </p:pic>
      <p:sp>
        <p:nvSpPr>
          <p:cNvPr id="18" name="Right Arrow 17">
            <a:extLst>
              <a:ext uri="{FF2B5EF4-FFF2-40B4-BE49-F238E27FC236}">
                <a16:creationId xmlns:a16="http://schemas.microsoft.com/office/drawing/2014/main" id="{45DC3363-5115-8EE4-9D13-BD7D57612728}"/>
              </a:ext>
            </a:extLst>
          </p:cNvPr>
          <p:cNvSpPr/>
          <p:nvPr/>
        </p:nvSpPr>
        <p:spPr bwMode="auto">
          <a:xfrm>
            <a:off x="3711671" y="5534185"/>
            <a:ext cx="1682353" cy="744014"/>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576344C4-22A3-6F32-D8DB-2EEFE0E81C01}"/>
              </a:ext>
            </a:extLst>
          </p:cNvPr>
          <p:cNvSpPr txBox="1"/>
          <p:nvPr/>
        </p:nvSpPr>
        <p:spPr>
          <a:xfrm>
            <a:off x="2025840" y="6119500"/>
            <a:ext cx="1202893"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65000"/>
                  </a:schemeClr>
                </a:solidFill>
              </a:rPr>
              <a:t>データソース</a:t>
            </a:r>
          </a:p>
        </p:txBody>
      </p:sp>
      <p:sp>
        <p:nvSpPr>
          <p:cNvPr id="20" name="Right Arrow 19">
            <a:extLst>
              <a:ext uri="{FF2B5EF4-FFF2-40B4-BE49-F238E27FC236}">
                <a16:creationId xmlns:a16="http://schemas.microsoft.com/office/drawing/2014/main" id="{2687DD76-4876-B463-5522-A0126E3D539F}"/>
              </a:ext>
            </a:extLst>
          </p:cNvPr>
          <p:cNvSpPr/>
          <p:nvPr/>
        </p:nvSpPr>
        <p:spPr bwMode="auto">
          <a:xfrm>
            <a:off x="7171069" y="5966203"/>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Arrow 20">
            <a:extLst>
              <a:ext uri="{FF2B5EF4-FFF2-40B4-BE49-F238E27FC236}">
                <a16:creationId xmlns:a16="http://schemas.microsoft.com/office/drawing/2014/main" id="{AA048CB1-F43F-7ABB-93A9-15A276CB37DB}"/>
              </a:ext>
            </a:extLst>
          </p:cNvPr>
          <p:cNvSpPr/>
          <p:nvPr/>
        </p:nvSpPr>
        <p:spPr bwMode="auto">
          <a:xfrm rot="10800000">
            <a:off x="7126640" y="5448992"/>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F5B4A4E1-D847-C97E-1A79-EF5F9C17C495}"/>
              </a:ext>
            </a:extLst>
          </p:cNvPr>
          <p:cNvSpPr txBox="1"/>
          <p:nvPr/>
        </p:nvSpPr>
        <p:spPr>
          <a:xfrm>
            <a:off x="3802173" y="5688454"/>
            <a:ext cx="13263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取込み・処理</a:t>
            </a:r>
          </a:p>
        </p:txBody>
      </p:sp>
      <p:sp>
        <p:nvSpPr>
          <p:cNvPr id="23" name="TextBox 22">
            <a:extLst>
              <a:ext uri="{FF2B5EF4-FFF2-40B4-BE49-F238E27FC236}">
                <a16:creationId xmlns:a16="http://schemas.microsoft.com/office/drawing/2014/main" id="{400154DB-8283-AEA1-0477-13DE418161E7}"/>
              </a:ext>
            </a:extLst>
          </p:cNvPr>
          <p:cNvSpPr txBox="1"/>
          <p:nvPr/>
        </p:nvSpPr>
        <p:spPr>
          <a:xfrm>
            <a:off x="7250155" y="5476838"/>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問い合わせ・検索</a:t>
            </a:r>
          </a:p>
        </p:txBody>
      </p:sp>
      <p:sp>
        <p:nvSpPr>
          <p:cNvPr id="24" name="TextBox 23">
            <a:extLst>
              <a:ext uri="{FF2B5EF4-FFF2-40B4-BE49-F238E27FC236}">
                <a16:creationId xmlns:a16="http://schemas.microsoft.com/office/drawing/2014/main" id="{5D250990-EBD4-0D71-1F66-DBDB71E49C8E}"/>
              </a:ext>
            </a:extLst>
          </p:cNvPr>
          <p:cNvSpPr txBox="1"/>
          <p:nvPr/>
        </p:nvSpPr>
        <p:spPr>
          <a:xfrm>
            <a:off x="7348797" y="5975542"/>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結果の返却</a:t>
            </a:r>
          </a:p>
        </p:txBody>
      </p:sp>
      <p:pic>
        <p:nvPicPr>
          <p:cNvPr id="25" name="Graphic 24" descr="Lights On outline">
            <a:extLst>
              <a:ext uri="{FF2B5EF4-FFF2-40B4-BE49-F238E27FC236}">
                <a16:creationId xmlns:a16="http://schemas.microsoft.com/office/drawing/2014/main" id="{88DA7BAA-7C25-2B0C-54D8-CFB49525813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52349" y="5056924"/>
            <a:ext cx="753756" cy="753756"/>
          </a:xfrm>
          <a:prstGeom prst="rect">
            <a:avLst/>
          </a:prstGeom>
        </p:spPr>
      </p:pic>
      <p:pic>
        <p:nvPicPr>
          <p:cNvPr id="26" name="Graphic 25" descr="Smart Phone outline">
            <a:extLst>
              <a:ext uri="{FF2B5EF4-FFF2-40B4-BE49-F238E27FC236}">
                <a16:creationId xmlns:a16="http://schemas.microsoft.com/office/drawing/2014/main" id="{24C3E633-0E30-8060-BFDB-B86DB4EE2D6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872571" y="5476838"/>
            <a:ext cx="422160" cy="422160"/>
          </a:xfrm>
          <a:prstGeom prst="rect">
            <a:avLst/>
          </a:prstGeom>
        </p:spPr>
      </p:pic>
      <p:pic>
        <p:nvPicPr>
          <p:cNvPr id="27" name="Graphic 26" descr="Gears with solid fill">
            <a:extLst>
              <a:ext uri="{FF2B5EF4-FFF2-40B4-BE49-F238E27FC236}">
                <a16:creationId xmlns:a16="http://schemas.microsoft.com/office/drawing/2014/main" id="{B248168C-1A60-DF3C-0FAF-1E8DE1E4525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700518">
            <a:off x="4088642" y="4957208"/>
            <a:ext cx="820089" cy="820089"/>
          </a:xfrm>
          <a:prstGeom prst="rect">
            <a:avLst/>
          </a:prstGeom>
        </p:spPr>
      </p:pic>
      <p:sp>
        <p:nvSpPr>
          <p:cNvPr id="28" name="TextBox 27">
            <a:extLst>
              <a:ext uri="{FF2B5EF4-FFF2-40B4-BE49-F238E27FC236}">
                <a16:creationId xmlns:a16="http://schemas.microsoft.com/office/drawing/2014/main" id="{16207B3B-95C3-CC53-605F-F47DD01E25A4}"/>
              </a:ext>
            </a:extLst>
          </p:cNvPr>
          <p:cNvSpPr txBox="1"/>
          <p:nvPr/>
        </p:nvSpPr>
        <p:spPr>
          <a:xfrm>
            <a:off x="4724902" y="4797126"/>
            <a:ext cx="164051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全文検索エンジン</a:t>
            </a:r>
          </a:p>
        </p:txBody>
      </p:sp>
      <p:pic>
        <p:nvPicPr>
          <p:cNvPr id="29" name="Graphic 28" descr="Scatterplot with solid fill">
            <a:extLst>
              <a:ext uri="{FF2B5EF4-FFF2-40B4-BE49-F238E27FC236}">
                <a16:creationId xmlns:a16="http://schemas.microsoft.com/office/drawing/2014/main" id="{C27FB1A3-C881-28A6-B48B-40B27C3E7E4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8576" y="6027572"/>
            <a:ext cx="422161" cy="422161"/>
          </a:xfrm>
          <a:prstGeom prst="rect">
            <a:avLst/>
          </a:prstGeom>
        </p:spPr>
      </p:pic>
      <p:sp>
        <p:nvSpPr>
          <p:cNvPr id="30" name="Oval Callout 29">
            <a:extLst>
              <a:ext uri="{FF2B5EF4-FFF2-40B4-BE49-F238E27FC236}">
                <a16:creationId xmlns:a16="http://schemas.microsoft.com/office/drawing/2014/main" id="{FB95708B-B6CA-6020-CB8A-D44067A792BF}"/>
              </a:ext>
            </a:extLst>
          </p:cNvPr>
          <p:cNvSpPr/>
          <p:nvPr/>
        </p:nvSpPr>
        <p:spPr bwMode="auto">
          <a:xfrm>
            <a:off x="10713294" y="5539928"/>
            <a:ext cx="1008640" cy="637891"/>
          </a:xfrm>
          <a:prstGeom prst="wedgeEllipseCallout">
            <a:avLst>
              <a:gd name="adj1" fmla="val -64514"/>
              <a:gd name="adj2" fmla="val -54784"/>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descr="Linear Graph with solid fill">
            <a:extLst>
              <a:ext uri="{FF2B5EF4-FFF2-40B4-BE49-F238E27FC236}">
                <a16:creationId xmlns:a16="http://schemas.microsoft.com/office/drawing/2014/main" id="{6B840C21-95BD-FDD9-CEF1-286551300B2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68047" y="5650360"/>
            <a:ext cx="423525" cy="423525"/>
          </a:xfrm>
          <a:prstGeom prst="rect">
            <a:avLst/>
          </a:prstGeom>
        </p:spPr>
      </p:pic>
      <p:sp>
        <p:nvSpPr>
          <p:cNvPr id="32" name="TextBox 31">
            <a:extLst>
              <a:ext uri="{FF2B5EF4-FFF2-40B4-BE49-F238E27FC236}">
                <a16:creationId xmlns:a16="http://schemas.microsoft.com/office/drawing/2014/main" id="{17006B17-E1D8-383A-A18D-A7310F035785}"/>
              </a:ext>
            </a:extLst>
          </p:cNvPr>
          <p:cNvSpPr txBox="1"/>
          <p:nvPr/>
        </p:nvSpPr>
        <p:spPr>
          <a:xfrm>
            <a:off x="5841026" y="3705171"/>
            <a:ext cx="3217869"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bg1">
                    <a:lumMod val="75000"/>
                  </a:schemeClr>
                </a:solidFill>
              </a:rPr>
              <a:t>引用元: </a:t>
            </a:r>
            <a:r>
              <a:rPr lang="en-US" sz="800" dirty="0">
                <a:solidFill>
                  <a:schemeClr val="bg1">
                    <a:lumMod val="75000"/>
                  </a:schemeClr>
                </a:solidFill>
              </a:rPr>
              <a:t>https://</a:t>
            </a:r>
            <a:r>
              <a:rPr lang="en-US" sz="800" dirty="0" err="1">
                <a:solidFill>
                  <a:schemeClr val="bg1">
                    <a:lumMod val="75000"/>
                  </a:schemeClr>
                </a:solidFill>
              </a:rPr>
              <a:t>ja.wikipedia.org</a:t>
            </a:r>
            <a:r>
              <a:rPr lang="en-US" sz="800" dirty="0">
                <a:solidFill>
                  <a:schemeClr val="bg1">
                    <a:lumMod val="75000"/>
                  </a:schemeClr>
                </a:solidFill>
              </a:rPr>
              <a:t>/wiki/%E7%B4%A2%E5%BC%95</a:t>
            </a:r>
            <a:endParaRPr lang="en-JP" sz="800" dirty="0">
              <a:solidFill>
                <a:schemeClr val="bg1">
                  <a:lumMod val="75000"/>
                </a:schemeClr>
              </a:solidFill>
            </a:endParaRPr>
          </a:p>
        </p:txBody>
      </p:sp>
      <p:sp>
        <p:nvSpPr>
          <p:cNvPr id="33" name="Pentagon 32">
            <a:extLst>
              <a:ext uri="{FF2B5EF4-FFF2-40B4-BE49-F238E27FC236}">
                <a16:creationId xmlns:a16="http://schemas.microsoft.com/office/drawing/2014/main" id="{B3B412D1-5239-7E11-42AF-01037EB87BEC}"/>
              </a:ext>
            </a:extLst>
          </p:cNvPr>
          <p:cNvSpPr/>
          <p:nvPr/>
        </p:nvSpPr>
        <p:spPr bwMode="auto">
          <a:xfrm>
            <a:off x="2696718" y="4112462"/>
            <a:ext cx="2867267"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インデックス生成処理</a:t>
            </a:r>
          </a:p>
        </p:txBody>
      </p:sp>
      <p:sp>
        <p:nvSpPr>
          <p:cNvPr id="34" name="Pentagon 33">
            <a:extLst>
              <a:ext uri="{FF2B5EF4-FFF2-40B4-BE49-F238E27FC236}">
                <a16:creationId xmlns:a16="http://schemas.microsoft.com/office/drawing/2014/main" id="{AB703C23-96EA-265A-FDD8-9583056E7298}"/>
              </a:ext>
            </a:extLst>
          </p:cNvPr>
          <p:cNvSpPr/>
          <p:nvPr/>
        </p:nvSpPr>
        <p:spPr bwMode="auto">
          <a:xfrm>
            <a:off x="8439294" y="4111436"/>
            <a:ext cx="1951615"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検索処理</a:t>
            </a:r>
          </a:p>
        </p:txBody>
      </p:sp>
      <p:sp>
        <p:nvSpPr>
          <p:cNvPr id="35" name="Pentagon 34">
            <a:extLst>
              <a:ext uri="{FF2B5EF4-FFF2-40B4-BE49-F238E27FC236}">
                <a16:creationId xmlns:a16="http://schemas.microsoft.com/office/drawing/2014/main" id="{0D4125BC-0164-6603-CC51-D9F304AE44D9}"/>
              </a:ext>
            </a:extLst>
          </p:cNvPr>
          <p:cNvSpPr/>
          <p:nvPr/>
        </p:nvSpPr>
        <p:spPr bwMode="auto">
          <a:xfrm>
            <a:off x="598517" y="4113144"/>
            <a:ext cx="2098201"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データ収集処理</a:t>
            </a:r>
          </a:p>
        </p:txBody>
      </p:sp>
      <p:sp>
        <p:nvSpPr>
          <p:cNvPr id="36" name="Rounded Rectangle 35">
            <a:extLst>
              <a:ext uri="{FF2B5EF4-FFF2-40B4-BE49-F238E27FC236}">
                <a16:creationId xmlns:a16="http://schemas.microsoft.com/office/drawing/2014/main" id="{CA654D18-4F2E-ABCC-E26D-4B94B9948AE9}"/>
              </a:ext>
            </a:extLst>
          </p:cNvPr>
          <p:cNvSpPr/>
          <p:nvPr/>
        </p:nvSpPr>
        <p:spPr bwMode="auto">
          <a:xfrm>
            <a:off x="5563983" y="4109518"/>
            <a:ext cx="2707923" cy="518753"/>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転置インデックス生成</a:t>
            </a:r>
          </a:p>
        </p:txBody>
      </p:sp>
    </p:spTree>
    <p:extLst>
      <p:ext uri="{BB962C8B-B14F-4D97-AF65-F5344CB8AC3E}">
        <p14:creationId xmlns:p14="http://schemas.microsoft.com/office/powerpoint/2010/main" val="39827512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12982E04-C07A-C901-7145-7C829158A73B}"/>
              </a:ext>
            </a:extLst>
          </p:cNvPr>
          <p:cNvSpPr/>
          <p:nvPr/>
        </p:nvSpPr>
        <p:spPr bwMode="auto">
          <a:xfrm>
            <a:off x="2738281" y="2861336"/>
            <a:ext cx="5575188" cy="1504918"/>
          </a:xfrm>
          <a:prstGeom prst="roundRect">
            <a:avLst>
              <a:gd name="adj" fmla="val 9645"/>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A161492-6C66-3C82-46D3-B55BF36C5543}"/>
              </a:ext>
            </a:extLst>
          </p:cNvPr>
          <p:cNvSpPr>
            <a:spLocks noGrp="1"/>
          </p:cNvSpPr>
          <p:nvPr>
            <p:ph type="title"/>
          </p:nvPr>
        </p:nvSpPr>
        <p:spPr/>
        <p:txBody>
          <a:bodyPr/>
          <a:lstStyle/>
          <a:p>
            <a:r>
              <a:rPr lang="en-JP" dirty="0"/>
              <a:t>コラム: プリミティブな全文検索エンジンの作り方</a:t>
            </a:r>
          </a:p>
        </p:txBody>
      </p:sp>
      <p:sp>
        <p:nvSpPr>
          <p:cNvPr id="5" name="Slide Number Placeholder 4">
            <a:extLst>
              <a:ext uri="{FF2B5EF4-FFF2-40B4-BE49-F238E27FC236}">
                <a16:creationId xmlns:a16="http://schemas.microsoft.com/office/drawing/2014/main" id="{BB1B10F1-4970-4BB6-FB01-F29765D5D9CD}"/>
              </a:ext>
            </a:extLst>
          </p:cNvPr>
          <p:cNvSpPr>
            <a:spLocks noGrp="1"/>
          </p:cNvSpPr>
          <p:nvPr>
            <p:ph type="sldNum" sz="quarter" idx="4"/>
          </p:nvPr>
        </p:nvSpPr>
        <p:spPr/>
        <p:txBody>
          <a:bodyPr/>
          <a:lstStyle/>
          <a:p>
            <a:fld id="{99D2F82E-F9A2-43ED-826C-709C605B439A}" type="slidenum">
              <a:rPr kumimoji="1" lang="ja-JP" altLang="en-US" smtClean="0"/>
              <a:t>7</a:t>
            </a:fld>
            <a:endParaRPr kumimoji="1" lang="ja-JP" altLang="en-US"/>
          </a:p>
        </p:txBody>
      </p:sp>
      <p:sp>
        <p:nvSpPr>
          <p:cNvPr id="6" name="Pentagon 5">
            <a:extLst>
              <a:ext uri="{FF2B5EF4-FFF2-40B4-BE49-F238E27FC236}">
                <a16:creationId xmlns:a16="http://schemas.microsoft.com/office/drawing/2014/main" id="{A2E0C63E-086D-867C-6E13-5796304C20EE}"/>
              </a:ext>
            </a:extLst>
          </p:cNvPr>
          <p:cNvSpPr/>
          <p:nvPr/>
        </p:nvSpPr>
        <p:spPr bwMode="auto">
          <a:xfrm>
            <a:off x="2738281" y="1269509"/>
            <a:ext cx="2867267" cy="518753"/>
          </a:xfrm>
          <a:prstGeom prst="homePlat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インデックス生成処理</a:t>
            </a:r>
          </a:p>
        </p:txBody>
      </p:sp>
      <p:sp>
        <p:nvSpPr>
          <p:cNvPr id="7" name="Pentagon 6">
            <a:extLst>
              <a:ext uri="{FF2B5EF4-FFF2-40B4-BE49-F238E27FC236}">
                <a16:creationId xmlns:a16="http://schemas.microsoft.com/office/drawing/2014/main" id="{4F02516F-A78B-AC39-CAA7-438A33E2086A}"/>
              </a:ext>
            </a:extLst>
          </p:cNvPr>
          <p:cNvSpPr/>
          <p:nvPr/>
        </p:nvSpPr>
        <p:spPr bwMode="auto">
          <a:xfrm>
            <a:off x="8480857" y="1268483"/>
            <a:ext cx="1951615"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検索処理</a:t>
            </a:r>
          </a:p>
        </p:txBody>
      </p:sp>
      <p:sp>
        <p:nvSpPr>
          <p:cNvPr id="8" name="Pentagon 7">
            <a:extLst>
              <a:ext uri="{FF2B5EF4-FFF2-40B4-BE49-F238E27FC236}">
                <a16:creationId xmlns:a16="http://schemas.microsoft.com/office/drawing/2014/main" id="{23DCC04B-EBBB-0062-41DB-4B9EBFAE2124}"/>
              </a:ext>
            </a:extLst>
          </p:cNvPr>
          <p:cNvSpPr/>
          <p:nvPr/>
        </p:nvSpPr>
        <p:spPr bwMode="auto">
          <a:xfrm>
            <a:off x="640080" y="1270191"/>
            <a:ext cx="2098201"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データ収集処理</a:t>
            </a:r>
          </a:p>
        </p:txBody>
      </p:sp>
      <p:sp>
        <p:nvSpPr>
          <p:cNvPr id="9" name="Rounded Rectangle 8">
            <a:extLst>
              <a:ext uri="{FF2B5EF4-FFF2-40B4-BE49-F238E27FC236}">
                <a16:creationId xmlns:a16="http://schemas.microsoft.com/office/drawing/2014/main" id="{A1982859-A94A-C19F-8441-1737783AA8EA}"/>
              </a:ext>
            </a:extLst>
          </p:cNvPr>
          <p:cNvSpPr/>
          <p:nvPr/>
        </p:nvSpPr>
        <p:spPr bwMode="auto">
          <a:xfrm>
            <a:off x="5605546" y="1266565"/>
            <a:ext cx="2707923" cy="518753"/>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転置インデックス生成</a:t>
            </a:r>
          </a:p>
        </p:txBody>
      </p:sp>
      <p:pic>
        <p:nvPicPr>
          <p:cNvPr id="11" name="Graphic 10" descr="Gears outline">
            <a:extLst>
              <a:ext uri="{FF2B5EF4-FFF2-40B4-BE49-F238E27FC236}">
                <a16:creationId xmlns:a16="http://schemas.microsoft.com/office/drawing/2014/main" id="{B13D306B-7EC0-15CA-A077-A0EFE89B7C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988" y="3059960"/>
            <a:ext cx="914400" cy="914400"/>
          </a:xfrm>
          <a:prstGeom prst="rect">
            <a:avLst/>
          </a:prstGeom>
        </p:spPr>
      </p:pic>
      <p:sp>
        <p:nvSpPr>
          <p:cNvPr id="12" name="TextBox 11">
            <a:extLst>
              <a:ext uri="{FF2B5EF4-FFF2-40B4-BE49-F238E27FC236}">
                <a16:creationId xmlns:a16="http://schemas.microsoft.com/office/drawing/2014/main" id="{218E012C-CC5E-E07B-64D8-B9EA972605C6}"/>
              </a:ext>
            </a:extLst>
          </p:cNvPr>
          <p:cNvSpPr txBox="1"/>
          <p:nvPr/>
        </p:nvSpPr>
        <p:spPr>
          <a:xfrm>
            <a:off x="931048" y="3876888"/>
            <a:ext cx="1302280"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クローラー</a:t>
            </a:r>
          </a:p>
          <a:p>
            <a:pPr algn="ctr">
              <a:lnSpc>
                <a:spcPct val="90000"/>
              </a:lnSpc>
              <a:spcAft>
                <a:spcPts val="600"/>
              </a:spcAft>
            </a:pPr>
            <a:r>
              <a:rPr lang="en-JP" sz="1400" dirty="0">
                <a:solidFill>
                  <a:schemeClr val="tx2"/>
                </a:solidFill>
              </a:rPr>
              <a:t>(スクレイパー)</a:t>
            </a:r>
          </a:p>
        </p:txBody>
      </p:sp>
      <p:pic>
        <p:nvPicPr>
          <p:cNvPr id="15" name="Graphic 14" descr="Database with solid fill">
            <a:extLst>
              <a:ext uri="{FF2B5EF4-FFF2-40B4-BE49-F238E27FC236}">
                <a16:creationId xmlns:a16="http://schemas.microsoft.com/office/drawing/2014/main" id="{92B295D7-75D7-8973-5666-D1F58CAAD8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8620" y="3059960"/>
            <a:ext cx="914400" cy="914400"/>
          </a:xfrm>
          <a:prstGeom prst="rect">
            <a:avLst/>
          </a:prstGeom>
        </p:spPr>
      </p:pic>
      <p:sp>
        <p:nvSpPr>
          <p:cNvPr id="16" name="TextBox 15">
            <a:extLst>
              <a:ext uri="{FF2B5EF4-FFF2-40B4-BE49-F238E27FC236}">
                <a16:creationId xmlns:a16="http://schemas.microsoft.com/office/drawing/2014/main" id="{087CF167-86C5-D7A9-9BB3-1BF3900ED99A}"/>
              </a:ext>
            </a:extLst>
          </p:cNvPr>
          <p:cNvSpPr txBox="1"/>
          <p:nvPr/>
        </p:nvSpPr>
        <p:spPr>
          <a:xfrm>
            <a:off x="4908762" y="3876888"/>
            <a:ext cx="12141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データベース</a:t>
            </a:r>
          </a:p>
        </p:txBody>
      </p:sp>
      <p:pic>
        <p:nvPicPr>
          <p:cNvPr id="17" name="Graphic 16" descr="User with solid fill">
            <a:extLst>
              <a:ext uri="{FF2B5EF4-FFF2-40B4-BE49-F238E27FC236}">
                <a16:creationId xmlns:a16="http://schemas.microsoft.com/office/drawing/2014/main" id="{D91DEAC1-8A94-8165-A710-0C9CC0F7A1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9405" y="3067636"/>
            <a:ext cx="914400" cy="914400"/>
          </a:xfrm>
          <a:prstGeom prst="rect">
            <a:avLst/>
          </a:prstGeom>
        </p:spPr>
      </p:pic>
      <p:sp>
        <p:nvSpPr>
          <p:cNvPr id="18" name="TextBox 17">
            <a:extLst>
              <a:ext uri="{FF2B5EF4-FFF2-40B4-BE49-F238E27FC236}">
                <a16:creationId xmlns:a16="http://schemas.microsoft.com/office/drawing/2014/main" id="{B14391D2-8BF0-7251-8031-69B9000B04BE}"/>
              </a:ext>
            </a:extLst>
          </p:cNvPr>
          <p:cNvSpPr txBox="1"/>
          <p:nvPr/>
        </p:nvSpPr>
        <p:spPr>
          <a:xfrm>
            <a:off x="10654982" y="3776298"/>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ユーザー</a:t>
            </a:r>
          </a:p>
        </p:txBody>
      </p:sp>
      <p:sp>
        <p:nvSpPr>
          <p:cNvPr id="19" name="Right Arrow 18">
            <a:extLst>
              <a:ext uri="{FF2B5EF4-FFF2-40B4-BE49-F238E27FC236}">
                <a16:creationId xmlns:a16="http://schemas.microsoft.com/office/drawing/2014/main" id="{419C5811-B975-5E91-EF4C-1503A1F27F13}"/>
              </a:ext>
            </a:extLst>
          </p:cNvPr>
          <p:cNvSpPr/>
          <p:nvPr/>
        </p:nvSpPr>
        <p:spPr bwMode="auto">
          <a:xfrm>
            <a:off x="8525285" y="3577171"/>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Arrow 19">
            <a:extLst>
              <a:ext uri="{FF2B5EF4-FFF2-40B4-BE49-F238E27FC236}">
                <a16:creationId xmlns:a16="http://schemas.microsoft.com/office/drawing/2014/main" id="{32482240-4D1D-3627-3776-DC6AC956A418}"/>
              </a:ext>
            </a:extLst>
          </p:cNvPr>
          <p:cNvSpPr/>
          <p:nvPr/>
        </p:nvSpPr>
        <p:spPr bwMode="auto">
          <a:xfrm rot="10800000">
            <a:off x="8480856" y="3059960"/>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848CC5A4-C454-AB58-0292-DCA00AB75680}"/>
              </a:ext>
            </a:extLst>
          </p:cNvPr>
          <p:cNvSpPr txBox="1"/>
          <p:nvPr/>
        </p:nvSpPr>
        <p:spPr>
          <a:xfrm>
            <a:off x="8604371" y="3087806"/>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問い合わせ・検索</a:t>
            </a:r>
          </a:p>
        </p:txBody>
      </p:sp>
      <p:sp>
        <p:nvSpPr>
          <p:cNvPr id="22" name="TextBox 21">
            <a:extLst>
              <a:ext uri="{FF2B5EF4-FFF2-40B4-BE49-F238E27FC236}">
                <a16:creationId xmlns:a16="http://schemas.microsoft.com/office/drawing/2014/main" id="{1223A6AD-8C1C-845C-37C0-4E9B4C94AB99}"/>
              </a:ext>
            </a:extLst>
          </p:cNvPr>
          <p:cNvSpPr txBox="1"/>
          <p:nvPr/>
        </p:nvSpPr>
        <p:spPr>
          <a:xfrm>
            <a:off x="8703013" y="3586510"/>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結果の返却</a:t>
            </a:r>
          </a:p>
        </p:txBody>
      </p:sp>
      <p:sp>
        <p:nvSpPr>
          <p:cNvPr id="26" name="Right Arrow 25">
            <a:extLst>
              <a:ext uri="{FF2B5EF4-FFF2-40B4-BE49-F238E27FC236}">
                <a16:creationId xmlns:a16="http://schemas.microsoft.com/office/drawing/2014/main" id="{9B61DF68-3033-DD3A-A3C8-1B783A43BC26}"/>
              </a:ext>
            </a:extLst>
          </p:cNvPr>
          <p:cNvSpPr/>
          <p:nvPr/>
        </p:nvSpPr>
        <p:spPr bwMode="auto">
          <a:xfrm>
            <a:off x="2217116" y="3177320"/>
            <a:ext cx="1954798" cy="744014"/>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875ACD0B-B95C-60A6-8FA2-C9CD0B3171BB}"/>
              </a:ext>
            </a:extLst>
          </p:cNvPr>
          <p:cNvSpPr txBox="1"/>
          <p:nvPr/>
        </p:nvSpPr>
        <p:spPr>
          <a:xfrm>
            <a:off x="2307618" y="3331589"/>
            <a:ext cx="1685398"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取込み・加工処理</a:t>
            </a:r>
          </a:p>
        </p:txBody>
      </p:sp>
      <p:sp>
        <p:nvSpPr>
          <p:cNvPr id="31" name="Rectangular Callout 30">
            <a:extLst>
              <a:ext uri="{FF2B5EF4-FFF2-40B4-BE49-F238E27FC236}">
                <a16:creationId xmlns:a16="http://schemas.microsoft.com/office/drawing/2014/main" id="{E1CB3A79-029B-DB6D-5795-6AFDE52FB210}"/>
              </a:ext>
            </a:extLst>
          </p:cNvPr>
          <p:cNvSpPr/>
          <p:nvPr/>
        </p:nvSpPr>
        <p:spPr bwMode="auto">
          <a:xfrm>
            <a:off x="8480856" y="2028305"/>
            <a:ext cx="3381406" cy="833031"/>
          </a:xfrm>
          <a:prstGeom prst="wedgeRectCallout">
            <a:avLst>
              <a:gd name="adj1" fmla="val -36321"/>
              <a:gd name="adj2" fmla="val 78466"/>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82E9FAD-E4ED-9FEE-4C27-431084B62D39}"/>
              </a:ext>
            </a:extLst>
          </p:cNvPr>
          <p:cNvSpPr txBox="1"/>
          <p:nvPr/>
        </p:nvSpPr>
        <p:spPr>
          <a:xfrm>
            <a:off x="8604371" y="1936786"/>
            <a:ext cx="3134512" cy="1044966"/>
          </a:xfrm>
          <a:prstGeom prst="rect">
            <a:avLst/>
          </a:prstGeom>
          <a:noFill/>
        </p:spPr>
        <p:txBody>
          <a:bodyPr wrap="square" lIns="182880" tIns="146304" rIns="182880" bIns="146304" rtlCol="0">
            <a:spAutoFit/>
          </a:bodyPr>
          <a:lstStyle/>
          <a:p>
            <a:pPr>
              <a:lnSpc>
                <a:spcPct val="90000"/>
              </a:lnSpc>
              <a:spcAft>
                <a:spcPts val="600"/>
              </a:spcAft>
            </a:pPr>
            <a:r>
              <a:rPr lang="en-JP" sz="2400" b="1" dirty="0">
                <a:solidFill>
                  <a:schemeClr val="tx2"/>
                </a:solidFill>
                <a:latin typeface="Courier" pitchFamily="2" charset="0"/>
              </a:rPr>
              <a:t>SELECT c FROM t</a:t>
            </a:r>
          </a:p>
          <a:p>
            <a:pPr>
              <a:lnSpc>
                <a:spcPct val="90000"/>
              </a:lnSpc>
              <a:spcAft>
                <a:spcPts val="600"/>
              </a:spcAft>
            </a:pPr>
            <a:r>
              <a:rPr lang="en-JP" sz="2400" b="1" dirty="0">
                <a:solidFill>
                  <a:schemeClr val="tx2"/>
                </a:solidFill>
                <a:latin typeface="Courier" pitchFamily="2" charset="0"/>
              </a:rPr>
              <a:t>LIKE '%foo%';</a:t>
            </a:r>
          </a:p>
        </p:txBody>
      </p:sp>
    </p:spTree>
    <p:extLst>
      <p:ext uri="{BB962C8B-B14F-4D97-AF65-F5344CB8AC3E}">
        <p14:creationId xmlns:p14="http://schemas.microsoft.com/office/powerpoint/2010/main" val="10096265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12982E04-C07A-C901-7145-7C829158A73B}"/>
              </a:ext>
            </a:extLst>
          </p:cNvPr>
          <p:cNvSpPr/>
          <p:nvPr/>
        </p:nvSpPr>
        <p:spPr bwMode="auto">
          <a:xfrm>
            <a:off x="2738281" y="2861336"/>
            <a:ext cx="5575188" cy="1504918"/>
          </a:xfrm>
          <a:prstGeom prst="roundRect">
            <a:avLst>
              <a:gd name="adj" fmla="val 9645"/>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A161492-6C66-3C82-46D3-B55BF36C5543}"/>
              </a:ext>
            </a:extLst>
          </p:cNvPr>
          <p:cNvSpPr>
            <a:spLocks noGrp="1"/>
          </p:cNvSpPr>
          <p:nvPr>
            <p:ph type="title"/>
          </p:nvPr>
        </p:nvSpPr>
        <p:spPr/>
        <p:txBody>
          <a:bodyPr/>
          <a:lstStyle/>
          <a:p>
            <a:r>
              <a:rPr lang="en-JP" dirty="0"/>
              <a:t>コラム: プリミティブな全文検索エンジンのペインポイント</a:t>
            </a:r>
          </a:p>
        </p:txBody>
      </p:sp>
      <p:sp>
        <p:nvSpPr>
          <p:cNvPr id="5" name="Slide Number Placeholder 4">
            <a:extLst>
              <a:ext uri="{FF2B5EF4-FFF2-40B4-BE49-F238E27FC236}">
                <a16:creationId xmlns:a16="http://schemas.microsoft.com/office/drawing/2014/main" id="{BB1B10F1-4970-4BB6-FB01-F29765D5D9CD}"/>
              </a:ext>
            </a:extLst>
          </p:cNvPr>
          <p:cNvSpPr>
            <a:spLocks noGrp="1"/>
          </p:cNvSpPr>
          <p:nvPr>
            <p:ph type="sldNum" sz="quarter" idx="4"/>
          </p:nvPr>
        </p:nvSpPr>
        <p:spPr/>
        <p:txBody>
          <a:bodyPr/>
          <a:lstStyle/>
          <a:p>
            <a:fld id="{99D2F82E-F9A2-43ED-826C-709C605B439A}" type="slidenum">
              <a:rPr kumimoji="1" lang="ja-JP" altLang="en-US" smtClean="0"/>
              <a:t>8</a:t>
            </a:fld>
            <a:endParaRPr kumimoji="1" lang="ja-JP" altLang="en-US"/>
          </a:p>
        </p:txBody>
      </p:sp>
      <p:sp>
        <p:nvSpPr>
          <p:cNvPr id="6" name="Pentagon 5">
            <a:extLst>
              <a:ext uri="{FF2B5EF4-FFF2-40B4-BE49-F238E27FC236}">
                <a16:creationId xmlns:a16="http://schemas.microsoft.com/office/drawing/2014/main" id="{A2E0C63E-086D-867C-6E13-5796304C20EE}"/>
              </a:ext>
            </a:extLst>
          </p:cNvPr>
          <p:cNvSpPr/>
          <p:nvPr/>
        </p:nvSpPr>
        <p:spPr bwMode="auto">
          <a:xfrm>
            <a:off x="2738281" y="1269509"/>
            <a:ext cx="2867267" cy="518753"/>
          </a:xfrm>
          <a:prstGeom prst="homePlat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インデックス生成処理</a:t>
            </a:r>
          </a:p>
        </p:txBody>
      </p:sp>
      <p:sp>
        <p:nvSpPr>
          <p:cNvPr id="7" name="Pentagon 6">
            <a:extLst>
              <a:ext uri="{FF2B5EF4-FFF2-40B4-BE49-F238E27FC236}">
                <a16:creationId xmlns:a16="http://schemas.microsoft.com/office/drawing/2014/main" id="{4F02516F-A78B-AC39-CAA7-438A33E2086A}"/>
              </a:ext>
            </a:extLst>
          </p:cNvPr>
          <p:cNvSpPr/>
          <p:nvPr/>
        </p:nvSpPr>
        <p:spPr bwMode="auto">
          <a:xfrm>
            <a:off x="8480857" y="1268483"/>
            <a:ext cx="1951615"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検索処理</a:t>
            </a:r>
          </a:p>
        </p:txBody>
      </p:sp>
      <p:sp>
        <p:nvSpPr>
          <p:cNvPr id="8" name="Pentagon 7">
            <a:extLst>
              <a:ext uri="{FF2B5EF4-FFF2-40B4-BE49-F238E27FC236}">
                <a16:creationId xmlns:a16="http://schemas.microsoft.com/office/drawing/2014/main" id="{23DCC04B-EBBB-0062-41DB-4B9EBFAE2124}"/>
              </a:ext>
            </a:extLst>
          </p:cNvPr>
          <p:cNvSpPr/>
          <p:nvPr/>
        </p:nvSpPr>
        <p:spPr bwMode="auto">
          <a:xfrm>
            <a:off x="640080" y="1270191"/>
            <a:ext cx="2098201"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データ収集処理</a:t>
            </a:r>
          </a:p>
        </p:txBody>
      </p:sp>
      <p:sp>
        <p:nvSpPr>
          <p:cNvPr id="9" name="Rounded Rectangle 8">
            <a:extLst>
              <a:ext uri="{FF2B5EF4-FFF2-40B4-BE49-F238E27FC236}">
                <a16:creationId xmlns:a16="http://schemas.microsoft.com/office/drawing/2014/main" id="{A1982859-A94A-C19F-8441-1737783AA8EA}"/>
              </a:ext>
            </a:extLst>
          </p:cNvPr>
          <p:cNvSpPr/>
          <p:nvPr/>
        </p:nvSpPr>
        <p:spPr bwMode="auto">
          <a:xfrm>
            <a:off x="5605546" y="1266565"/>
            <a:ext cx="2707923" cy="518753"/>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転置インデックス生成</a:t>
            </a:r>
          </a:p>
        </p:txBody>
      </p:sp>
      <p:pic>
        <p:nvPicPr>
          <p:cNvPr id="11" name="Graphic 10" descr="Gears outline">
            <a:extLst>
              <a:ext uri="{FF2B5EF4-FFF2-40B4-BE49-F238E27FC236}">
                <a16:creationId xmlns:a16="http://schemas.microsoft.com/office/drawing/2014/main" id="{B13D306B-7EC0-15CA-A077-A0EFE89B7C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988" y="3059960"/>
            <a:ext cx="914400" cy="914400"/>
          </a:xfrm>
          <a:prstGeom prst="rect">
            <a:avLst/>
          </a:prstGeom>
        </p:spPr>
      </p:pic>
      <p:sp>
        <p:nvSpPr>
          <p:cNvPr id="12" name="TextBox 11">
            <a:extLst>
              <a:ext uri="{FF2B5EF4-FFF2-40B4-BE49-F238E27FC236}">
                <a16:creationId xmlns:a16="http://schemas.microsoft.com/office/drawing/2014/main" id="{218E012C-CC5E-E07B-64D8-B9EA972605C6}"/>
              </a:ext>
            </a:extLst>
          </p:cNvPr>
          <p:cNvSpPr txBox="1"/>
          <p:nvPr/>
        </p:nvSpPr>
        <p:spPr>
          <a:xfrm>
            <a:off x="931048" y="3876888"/>
            <a:ext cx="1302280"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lumMod val="50000"/>
                  </a:schemeClr>
                </a:solidFill>
              </a:rPr>
              <a:t>クローラー</a:t>
            </a:r>
          </a:p>
          <a:p>
            <a:pPr algn="ctr">
              <a:lnSpc>
                <a:spcPct val="90000"/>
              </a:lnSpc>
              <a:spcAft>
                <a:spcPts val="600"/>
              </a:spcAft>
            </a:pPr>
            <a:r>
              <a:rPr lang="en-JP" sz="1400" dirty="0">
                <a:solidFill>
                  <a:schemeClr val="bg1">
                    <a:lumMod val="50000"/>
                  </a:schemeClr>
                </a:solidFill>
              </a:rPr>
              <a:t>(スクレイパー)</a:t>
            </a:r>
          </a:p>
        </p:txBody>
      </p:sp>
      <p:pic>
        <p:nvPicPr>
          <p:cNvPr id="15" name="Graphic 14" descr="Database with solid fill">
            <a:extLst>
              <a:ext uri="{FF2B5EF4-FFF2-40B4-BE49-F238E27FC236}">
                <a16:creationId xmlns:a16="http://schemas.microsoft.com/office/drawing/2014/main" id="{92B295D7-75D7-8973-5666-D1F58CAAD8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8620" y="3059960"/>
            <a:ext cx="914400" cy="914400"/>
          </a:xfrm>
          <a:prstGeom prst="rect">
            <a:avLst/>
          </a:prstGeom>
        </p:spPr>
      </p:pic>
      <p:sp>
        <p:nvSpPr>
          <p:cNvPr id="16" name="TextBox 15">
            <a:extLst>
              <a:ext uri="{FF2B5EF4-FFF2-40B4-BE49-F238E27FC236}">
                <a16:creationId xmlns:a16="http://schemas.microsoft.com/office/drawing/2014/main" id="{087CF167-86C5-D7A9-9BB3-1BF3900ED99A}"/>
              </a:ext>
            </a:extLst>
          </p:cNvPr>
          <p:cNvSpPr txBox="1"/>
          <p:nvPr/>
        </p:nvSpPr>
        <p:spPr>
          <a:xfrm>
            <a:off x="4908762" y="3876888"/>
            <a:ext cx="12141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lumMod val="50000"/>
                  </a:schemeClr>
                </a:solidFill>
              </a:rPr>
              <a:t>データベース</a:t>
            </a:r>
          </a:p>
        </p:txBody>
      </p:sp>
      <p:pic>
        <p:nvPicPr>
          <p:cNvPr id="17" name="Graphic 16" descr="User with solid fill">
            <a:extLst>
              <a:ext uri="{FF2B5EF4-FFF2-40B4-BE49-F238E27FC236}">
                <a16:creationId xmlns:a16="http://schemas.microsoft.com/office/drawing/2014/main" id="{D91DEAC1-8A94-8165-A710-0C9CC0F7A1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9405" y="3067636"/>
            <a:ext cx="914400" cy="914400"/>
          </a:xfrm>
          <a:prstGeom prst="rect">
            <a:avLst/>
          </a:prstGeom>
        </p:spPr>
      </p:pic>
      <p:sp>
        <p:nvSpPr>
          <p:cNvPr id="18" name="TextBox 17">
            <a:extLst>
              <a:ext uri="{FF2B5EF4-FFF2-40B4-BE49-F238E27FC236}">
                <a16:creationId xmlns:a16="http://schemas.microsoft.com/office/drawing/2014/main" id="{B14391D2-8BF0-7251-8031-69B9000B04BE}"/>
              </a:ext>
            </a:extLst>
          </p:cNvPr>
          <p:cNvSpPr txBox="1"/>
          <p:nvPr/>
        </p:nvSpPr>
        <p:spPr>
          <a:xfrm>
            <a:off x="10654982" y="3776298"/>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ユーザー</a:t>
            </a:r>
          </a:p>
        </p:txBody>
      </p:sp>
      <p:sp>
        <p:nvSpPr>
          <p:cNvPr id="19" name="Right Arrow 18">
            <a:extLst>
              <a:ext uri="{FF2B5EF4-FFF2-40B4-BE49-F238E27FC236}">
                <a16:creationId xmlns:a16="http://schemas.microsoft.com/office/drawing/2014/main" id="{419C5811-B975-5E91-EF4C-1503A1F27F13}"/>
              </a:ext>
            </a:extLst>
          </p:cNvPr>
          <p:cNvSpPr/>
          <p:nvPr/>
        </p:nvSpPr>
        <p:spPr bwMode="auto">
          <a:xfrm>
            <a:off x="8525285" y="3577171"/>
            <a:ext cx="1682353" cy="489366"/>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Arrow 19">
            <a:extLst>
              <a:ext uri="{FF2B5EF4-FFF2-40B4-BE49-F238E27FC236}">
                <a16:creationId xmlns:a16="http://schemas.microsoft.com/office/drawing/2014/main" id="{32482240-4D1D-3627-3776-DC6AC956A418}"/>
              </a:ext>
            </a:extLst>
          </p:cNvPr>
          <p:cNvSpPr/>
          <p:nvPr/>
        </p:nvSpPr>
        <p:spPr bwMode="auto">
          <a:xfrm rot="10800000">
            <a:off x="8480856" y="3059960"/>
            <a:ext cx="1682353" cy="489366"/>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848CC5A4-C454-AB58-0292-DCA00AB75680}"/>
              </a:ext>
            </a:extLst>
          </p:cNvPr>
          <p:cNvSpPr txBox="1"/>
          <p:nvPr/>
        </p:nvSpPr>
        <p:spPr>
          <a:xfrm>
            <a:off x="8604371" y="3087806"/>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問い合わせ・検索</a:t>
            </a:r>
          </a:p>
        </p:txBody>
      </p:sp>
      <p:sp>
        <p:nvSpPr>
          <p:cNvPr id="22" name="TextBox 21">
            <a:extLst>
              <a:ext uri="{FF2B5EF4-FFF2-40B4-BE49-F238E27FC236}">
                <a16:creationId xmlns:a16="http://schemas.microsoft.com/office/drawing/2014/main" id="{1223A6AD-8C1C-845C-37C0-4E9B4C94AB99}"/>
              </a:ext>
            </a:extLst>
          </p:cNvPr>
          <p:cNvSpPr txBox="1"/>
          <p:nvPr/>
        </p:nvSpPr>
        <p:spPr>
          <a:xfrm>
            <a:off x="8703013" y="3586510"/>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結果の返却</a:t>
            </a:r>
          </a:p>
        </p:txBody>
      </p:sp>
      <p:sp>
        <p:nvSpPr>
          <p:cNvPr id="26" name="Right Arrow 25">
            <a:extLst>
              <a:ext uri="{FF2B5EF4-FFF2-40B4-BE49-F238E27FC236}">
                <a16:creationId xmlns:a16="http://schemas.microsoft.com/office/drawing/2014/main" id="{9B61DF68-3033-DD3A-A3C8-1B783A43BC26}"/>
              </a:ext>
            </a:extLst>
          </p:cNvPr>
          <p:cNvSpPr/>
          <p:nvPr/>
        </p:nvSpPr>
        <p:spPr bwMode="auto">
          <a:xfrm>
            <a:off x="2217116" y="3177320"/>
            <a:ext cx="1954798" cy="744014"/>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875ACD0B-B95C-60A6-8FA2-C9CD0B3171BB}"/>
              </a:ext>
            </a:extLst>
          </p:cNvPr>
          <p:cNvSpPr txBox="1"/>
          <p:nvPr/>
        </p:nvSpPr>
        <p:spPr>
          <a:xfrm>
            <a:off x="2307618" y="3331589"/>
            <a:ext cx="1685398"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取込み・加工処理</a:t>
            </a:r>
          </a:p>
        </p:txBody>
      </p:sp>
      <p:sp>
        <p:nvSpPr>
          <p:cNvPr id="29" name="Explosion 2 28">
            <a:extLst>
              <a:ext uri="{FF2B5EF4-FFF2-40B4-BE49-F238E27FC236}">
                <a16:creationId xmlns:a16="http://schemas.microsoft.com/office/drawing/2014/main" id="{A2742435-E1C4-3FCC-E7D2-03B6FA414F7A}"/>
              </a:ext>
            </a:extLst>
          </p:cNvPr>
          <p:cNvSpPr/>
          <p:nvPr/>
        </p:nvSpPr>
        <p:spPr bwMode="auto">
          <a:xfrm rot="11616267">
            <a:off x="144819" y="4539480"/>
            <a:ext cx="4006988" cy="2362908"/>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672C0A19-23BE-5293-E659-F1DF2B21B4B5}"/>
              </a:ext>
            </a:extLst>
          </p:cNvPr>
          <p:cNvSpPr txBox="1"/>
          <p:nvPr/>
        </p:nvSpPr>
        <p:spPr>
          <a:xfrm>
            <a:off x="1206018" y="5157451"/>
            <a:ext cx="2015615" cy="1197251"/>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プレーンテキスト化</a:t>
            </a:r>
          </a:p>
          <a:p>
            <a:pPr algn="ctr">
              <a:lnSpc>
                <a:spcPct val="90000"/>
              </a:lnSpc>
              <a:spcAft>
                <a:spcPts val="600"/>
              </a:spcAft>
            </a:pPr>
            <a:r>
              <a:rPr lang="en-JP" dirty="0">
                <a:solidFill>
                  <a:schemeClr val="tx2"/>
                </a:solidFill>
              </a:rPr>
              <a:t>できるもの</a:t>
            </a:r>
          </a:p>
          <a:p>
            <a:pPr algn="ctr">
              <a:lnSpc>
                <a:spcPct val="90000"/>
              </a:lnSpc>
              <a:spcAft>
                <a:spcPts val="600"/>
              </a:spcAft>
            </a:pPr>
            <a:r>
              <a:rPr lang="en-JP" dirty="0">
                <a:solidFill>
                  <a:schemeClr val="tx2"/>
                </a:solidFill>
              </a:rPr>
              <a:t>しか取り込めない</a:t>
            </a:r>
          </a:p>
        </p:txBody>
      </p:sp>
      <p:sp>
        <p:nvSpPr>
          <p:cNvPr id="31" name="Rectangular Callout 30">
            <a:extLst>
              <a:ext uri="{FF2B5EF4-FFF2-40B4-BE49-F238E27FC236}">
                <a16:creationId xmlns:a16="http://schemas.microsoft.com/office/drawing/2014/main" id="{E1CB3A79-029B-DB6D-5795-6AFDE52FB210}"/>
              </a:ext>
            </a:extLst>
          </p:cNvPr>
          <p:cNvSpPr/>
          <p:nvPr/>
        </p:nvSpPr>
        <p:spPr bwMode="auto">
          <a:xfrm>
            <a:off x="8480856" y="2028305"/>
            <a:ext cx="3381406" cy="833031"/>
          </a:xfrm>
          <a:prstGeom prst="wedgeRectCallout">
            <a:avLst>
              <a:gd name="adj1" fmla="val -36321"/>
              <a:gd name="adj2" fmla="val 78466"/>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82E9FAD-E4ED-9FEE-4C27-431084B62D39}"/>
              </a:ext>
            </a:extLst>
          </p:cNvPr>
          <p:cNvSpPr txBox="1"/>
          <p:nvPr/>
        </p:nvSpPr>
        <p:spPr>
          <a:xfrm>
            <a:off x="8604371" y="1936786"/>
            <a:ext cx="3134512" cy="1044966"/>
          </a:xfrm>
          <a:prstGeom prst="rect">
            <a:avLst/>
          </a:prstGeom>
          <a:noFill/>
        </p:spPr>
        <p:txBody>
          <a:bodyPr wrap="square" lIns="182880" tIns="146304" rIns="182880" bIns="146304" rtlCol="0">
            <a:spAutoFit/>
          </a:bodyPr>
          <a:lstStyle/>
          <a:p>
            <a:pPr>
              <a:lnSpc>
                <a:spcPct val="90000"/>
              </a:lnSpc>
              <a:spcAft>
                <a:spcPts val="600"/>
              </a:spcAft>
            </a:pPr>
            <a:r>
              <a:rPr lang="en-JP" sz="2400" b="1" dirty="0">
                <a:solidFill>
                  <a:schemeClr val="bg1">
                    <a:lumMod val="50000"/>
                  </a:schemeClr>
                </a:solidFill>
                <a:latin typeface="Courier" pitchFamily="2" charset="0"/>
              </a:rPr>
              <a:t>SELECT c FROM t</a:t>
            </a:r>
          </a:p>
          <a:p>
            <a:pPr>
              <a:lnSpc>
                <a:spcPct val="90000"/>
              </a:lnSpc>
              <a:spcAft>
                <a:spcPts val="600"/>
              </a:spcAft>
            </a:pPr>
            <a:r>
              <a:rPr lang="en-JP" sz="2400" b="1" dirty="0">
                <a:solidFill>
                  <a:schemeClr val="bg1">
                    <a:lumMod val="50000"/>
                  </a:schemeClr>
                </a:solidFill>
                <a:latin typeface="Courier" pitchFamily="2" charset="0"/>
              </a:rPr>
              <a:t>LIKE '%foo%';</a:t>
            </a:r>
          </a:p>
        </p:txBody>
      </p:sp>
      <p:sp>
        <p:nvSpPr>
          <p:cNvPr id="32" name="Explosion 2 31">
            <a:extLst>
              <a:ext uri="{FF2B5EF4-FFF2-40B4-BE49-F238E27FC236}">
                <a16:creationId xmlns:a16="http://schemas.microsoft.com/office/drawing/2014/main" id="{F33182CC-4C50-23C0-9A28-404CC414C3A5}"/>
              </a:ext>
            </a:extLst>
          </p:cNvPr>
          <p:cNvSpPr/>
          <p:nvPr/>
        </p:nvSpPr>
        <p:spPr bwMode="auto">
          <a:xfrm rot="11616267">
            <a:off x="1814985" y="3768481"/>
            <a:ext cx="4622434"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3D6BC9AB-E9D8-11BB-BD6D-9DFB704F1D57}"/>
              </a:ext>
            </a:extLst>
          </p:cNvPr>
          <p:cNvSpPr txBox="1"/>
          <p:nvPr/>
        </p:nvSpPr>
        <p:spPr>
          <a:xfrm>
            <a:off x="3140270" y="4416623"/>
            <a:ext cx="2307363"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データ量が増加すると</a:t>
            </a:r>
          </a:p>
          <a:p>
            <a:pPr algn="ctr">
              <a:lnSpc>
                <a:spcPct val="90000"/>
              </a:lnSpc>
              <a:spcAft>
                <a:spcPts val="600"/>
              </a:spcAft>
            </a:pPr>
            <a:r>
              <a:rPr lang="en-JP" dirty="0">
                <a:solidFill>
                  <a:schemeClr val="tx2"/>
                </a:solidFill>
              </a:rPr>
              <a:t>検索時間が長くなる</a:t>
            </a:r>
          </a:p>
        </p:txBody>
      </p:sp>
      <p:sp>
        <p:nvSpPr>
          <p:cNvPr id="37" name="Explosion 2 36">
            <a:extLst>
              <a:ext uri="{FF2B5EF4-FFF2-40B4-BE49-F238E27FC236}">
                <a16:creationId xmlns:a16="http://schemas.microsoft.com/office/drawing/2014/main" id="{9B3284AF-C7BE-A999-11D6-2E223FE67E6F}"/>
              </a:ext>
            </a:extLst>
          </p:cNvPr>
          <p:cNvSpPr/>
          <p:nvPr/>
        </p:nvSpPr>
        <p:spPr bwMode="auto">
          <a:xfrm rot="11616267">
            <a:off x="5442355" y="3817689"/>
            <a:ext cx="3671247"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35417155-A99D-9789-946D-C2893E207B91}"/>
              </a:ext>
            </a:extLst>
          </p:cNvPr>
          <p:cNvSpPr txBox="1"/>
          <p:nvPr/>
        </p:nvSpPr>
        <p:spPr>
          <a:xfrm>
            <a:off x="6443878" y="4380647"/>
            <a:ext cx="2124621"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プロビジョニングした</a:t>
            </a:r>
          </a:p>
          <a:p>
            <a:pPr algn="ctr">
              <a:lnSpc>
                <a:spcPct val="90000"/>
              </a:lnSpc>
              <a:spcAft>
                <a:spcPts val="600"/>
              </a:spcAft>
            </a:pPr>
            <a:r>
              <a:rPr lang="en-JP" dirty="0">
                <a:solidFill>
                  <a:schemeClr val="tx2"/>
                </a:solidFill>
              </a:rPr>
              <a:t>容量しか使えない</a:t>
            </a:r>
          </a:p>
        </p:txBody>
      </p:sp>
      <p:sp>
        <p:nvSpPr>
          <p:cNvPr id="38" name="Explosion 2 37">
            <a:extLst>
              <a:ext uri="{FF2B5EF4-FFF2-40B4-BE49-F238E27FC236}">
                <a16:creationId xmlns:a16="http://schemas.microsoft.com/office/drawing/2014/main" id="{F643F105-E5B0-368A-8ED2-B6FAD8D5A70B}"/>
              </a:ext>
            </a:extLst>
          </p:cNvPr>
          <p:cNvSpPr/>
          <p:nvPr/>
        </p:nvSpPr>
        <p:spPr bwMode="auto">
          <a:xfrm rot="11616267">
            <a:off x="2750221" y="4949408"/>
            <a:ext cx="3671247"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41EFCB34-AC57-F4DE-DC56-05DF99B3AF6E}"/>
              </a:ext>
            </a:extLst>
          </p:cNvPr>
          <p:cNvSpPr txBox="1"/>
          <p:nvPr/>
        </p:nvSpPr>
        <p:spPr>
          <a:xfrm>
            <a:off x="3488510" y="5472087"/>
            <a:ext cx="2408352"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インデックスを作ると</a:t>
            </a:r>
          </a:p>
          <a:p>
            <a:pPr algn="ctr">
              <a:lnSpc>
                <a:spcPct val="90000"/>
              </a:lnSpc>
              <a:spcAft>
                <a:spcPts val="600"/>
              </a:spcAft>
            </a:pPr>
            <a:r>
              <a:rPr lang="en-JP" dirty="0">
                <a:solidFill>
                  <a:schemeClr val="tx2"/>
                </a:solidFill>
              </a:rPr>
              <a:t>取込み時間が長くなる</a:t>
            </a:r>
          </a:p>
        </p:txBody>
      </p:sp>
      <p:sp>
        <p:nvSpPr>
          <p:cNvPr id="39" name="Explosion 2 38">
            <a:extLst>
              <a:ext uri="{FF2B5EF4-FFF2-40B4-BE49-F238E27FC236}">
                <a16:creationId xmlns:a16="http://schemas.microsoft.com/office/drawing/2014/main" id="{22996CC9-AD38-A619-7F79-C989E2D5C01D}"/>
              </a:ext>
            </a:extLst>
          </p:cNvPr>
          <p:cNvSpPr/>
          <p:nvPr/>
        </p:nvSpPr>
        <p:spPr bwMode="auto">
          <a:xfrm rot="11616267">
            <a:off x="5559603" y="4935684"/>
            <a:ext cx="3953628"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F6101A67-9066-AC7E-49EF-49EF4724D249}"/>
              </a:ext>
            </a:extLst>
          </p:cNvPr>
          <p:cNvSpPr txBox="1"/>
          <p:nvPr/>
        </p:nvSpPr>
        <p:spPr>
          <a:xfrm>
            <a:off x="6427153" y="5443044"/>
            <a:ext cx="2302553"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DB分割を始めると</a:t>
            </a:r>
          </a:p>
          <a:p>
            <a:pPr algn="ctr">
              <a:lnSpc>
                <a:spcPct val="90000"/>
              </a:lnSpc>
              <a:spcAft>
                <a:spcPts val="600"/>
              </a:spcAft>
            </a:pPr>
            <a:r>
              <a:rPr lang="en-JP" dirty="0">
                <a:solidFill>
                  <a:schemeClr val="tx2"/>
                </a:solidFill>
              </a:rPr>
              <a:t>複雑化・ガラパゴス化</a:t>
            </a:r>
          </a:p>
        </p:txBody>
      </p:sp>
      <p:sp>
        <p:nvSpPr>
          <p:cNvPr id="3" name="Explosion 2 2">
            <a:extLst>
              <a:ext uri="{FF2B5EF4-FFF2-40B4-BE49-F238E27FC236}">
                <a16:creationId xmlns:a16="http://schemas.microsoft.com/office/drawing/2014/main" id="{D9CE5A95-9D53-51CB-25FB-41B06B1FBD30}"/>
              </a:ext>
            </a:extLst>
          </p:cNvPr>
          <p:cNvSpPr/>
          <p:nvPr/>
        </p:nvSpPr>
        <p:spPr bwMode="auto">
          <a:xfrm rot="11616267">
            <a:off x="8330170" y="3916633"/>
            <a:ext cx="3671247" cy="2313822"/>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BA0778EA-38AE-D91E-EE89-F2B79FDBB30B}"/>
              </a:ext>
            </a:extLst>
          </p:cNvPr>
          <p:cNvSpPr txBox="1"/>
          <p:nvPr/>
        </p:nvSpPr>
        <p:spPr>
          <a:xfrm>
            <a:off x="9387395" y="4524640"/>
            <a:ext cx="1908215" cy="1197251"/>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言葉の多様性や</a:t>
            </a:r>
          </a:p>
          <a:p>
            <a:pPr algn="ctr">
              <a:lnSpc>
                <a:spcPct val="90000"/>
              </a:lnSpc>
              <a:spcAft>
                <a:spcPts val="600"/>
              </a:spcAft>
            </a:pPr>
            <a:r>
              <a:rPr lang="en-JP" dirty="0">
                <a:solidFill>
                  <a:schemeClr val="tx2"/>
                </a:solidFill>
              </a:rPr>
              <a:t>柔軟性への追従</a:t>
            </a:r>
          </a:p>
          <a:p>
            <a:pPr algn="ctr">
              <a:lnSpc>
                <a:spcPct val="90000"/>
              </a:lnSpc>
              <a:spcAft>
                <a:spcPts val="600"/>
              </a:spcAft>
            </a:pPr>
            <a:r>
              <a:rPr lang="en-JP" dirty="0">
                <a:solidFill>
                  <a:schemeClr val="tx2"/>
                </a:solidFill>
              </a:rPr>
              <a:t>・対応が困難</a:t>
            </a:r>
          </a:p>
        </p:txBody>
      </p:sp>
    </p:spTree>
    <p:extLst>
      <p:ext uri="{BB962C8B-B14F-4D97-AF65-F5344CB8AC3E}">
        <p14:creationId xmlns:p14="http://schemas.microsoft.com/office/powerpoint/2010/main" val="38747681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984C-DC29-4E34-5234-B89E8E959FFD}"/>
              </a:ext>
            </a:extLst>
          </p:cNvPr>
          <p:cNvSpPr>
            <a:spLocks noGrp="1"/>
          </p:cNvSpPr>
          <p:nvPr>
            <p:ph type="title"/>
          </p:nvPr>
        </p:nvSpPr>
        <p:spPr/>
        <p:txBody>
          <a:bodyPr/>
          <a:lstStyle/>
          <a:p>
            <a:r>
              <a:rPr lang="en-JP" dirty="0"/>
              <a:t>クラウド・ビッグデータ・AI時代の全文検索エンジン</a:t>
            </a:r>
          </a:p>
        </p:txBody>
      </p:sp>
      <p:sp>
        <p:nvSpPr>
          <p:cNvPr id="5" name="Slide Number Placeholder 4">
            <a:extLst>
              <a:ext uri="{FF2B5EF4-FFF2-40B4-BE49-F238E27FC236}">
                <a16:creationId xmlns:a16="http://schemas.microsoft.com/office/drawing/2014/main" id="{B775451C-4E3B-D8BF-A228-A6A1D18B8C77}"/>
              </a:ext>
            </a:extLst>
          </p:cNvPr>
          <p:cNvSpPr>
            <a:spLocks noGrp="1"/>
          </p:cNvSpPr>
          <p:nvPr>
            <p:ph type="sldNum" sz="quarter" idx="4"/>
          </p:nvPr>
        </p:nvSpPr>
        <p:spPr/>
        <p:txBody>
          <a:bodyPr/>
          <a:lstStyle/>
          <a:p>
            <a:fld id="{99D2F82E-F9A2-43ED-826C-709C605B439A}" type="slidenum">
              <a:rPr kumimoji="1" lang="ja-JP" altLang="en-US" smtClean="0"/>
              <a:t>9</a:t>
            </a:fld>
            <a:endParaRPr kumimoji="1" lang="ja-JP" altLang="en-US"/>
          </a:p>
        </p:txBody>
      </p:sp>
      <p:pic>
        <p:nvPicPr>
          <p:cNvPr id="7" name="Picture 6" descr="Close-up of mirrored windows with clouds">
            <a:extLst>
              <a:ext uri="{FF2B5EF4-FFF2-40B4-BE49-F238E27FC236}">
                <a16:creationId xmlns:a16="http://schemas.microsoft.com/office/drawing/2014/main" id="{87EBD61A-711B-35FF-A585-B1AEF787B76B}"/>
              </a:ext>
            </a:extLst>
          </p:cNvPr>
          <p:cNvPicPr>
            <a:picLocks noChangeAspect="1"/>
          </p:cNvPicPr>
          <p:nvPr/>
        </p:nvPicPr>
        <p:blipFill rotWithShape="1">
          <a:blip r:embed="rId2">
            <a:extLst>
              <a:ext uri="{28A0092B-C50C-407E-A947-70E740481C1C}">
                <a14:useLocalDpi xmlns:a14="http://schemas.microsoft.com/office/drawing/2010/main" val="0"/>
              </a:ext>
            </a:extLst>
          </a:blip>
          <a:srcRect t="-1" b="16348"/>
          <a:stretch/>
        </p:blipFill>
        <p:spPr>
          <a:xfrm>
            <a:off x="346364" y="1319216"/>
            <a:ext cx="2904894" cy="1620000"/>
          </a:xfrm>
          <a:prstGeom prst="rect">
            <a:avLst/>
          </a:prstGeom>
        </p:spPr>
      </p:pic>
      <p:pic>
        <p:nvPicPr>
          <p:cNvPr id="9" name="Picture 8" descr="Abstract background of data">
            <a:extLst>
              <a:ext uri="{FF2B5EF4-FFF2-40B4-BE49-F238E27FC236}">
                <a16:creationId xmlns:a16="http://schemas.microsoft.com/office/drawing/2014/main" id="{DD2696D1-6677-C495-E8A8-11A007B8A8F7}"/>
              </a:ext>
            </a:extLst>
          </p:cNvPr>
          <p:cNvPicPr>
            <a:picLocks noChangeAspect="1"/>
          </p:cNvPicPr>
          <p:nvPr/>
        </p:nvPicPr>
        <p:blipFill rotWithShape="1">
          <a:blip r:embed="rId3">
            <a:extLst>
              <a:ext uri="{28A0092B-C50C-407E-A947-70E740481C1C}">
                <a14:useLocalDpi xmlns:a14="http://schemas.microsoft.com/office/drawing/2010/main" val="0"/>
              </a:ext>
            </a:extLst>
          </a:blip>
          <a:srcRect b="825"/>
          <a:stretch/>
        </p:blipFill>
        <p:spPr>
          <a:xfrm>
            <a:off x="4644477" y="1319216"/>
            <a:ext cx="2903970" cy="1620000"/>
          </a:xfrm>
          <a:prstGeom prst="rect">
            <a:avLst/>
          </a:prstGeom>
        </p:spPr>
      </p:pic>
      <p:pic>
        <p:nvPicPr>
          <p:cNvPr id="13" name="Picture 12" descr="Angle view of circuit shaped like a brain">
            <a:extLst>
              <a:ext uri="{FF2B5EF4-FFF2-40B4-BE49-F238E27FC236}">
                <a16:creationId xmlns:a16="http://schemas.microsoft.com/office/drawing/2014/main" id="{63938FB8-B934-0355-75B8-4EE6EC2DCA90}"/>
              </a:ext>
            </a:extLst>
          </p:cNvPr>
          <p:cNvPicPr>
            <a:picLocks noChangeAspect="1"/>
          </p:cNvPicPr>
          <p:nvPr/>
        </p:nvPicPr>
        <p:blipFill rotWithShape="1">
          <a:blip r:embed="rId4">
            <a:extLst>
              <a:ext uri="{28A0092B-C50C-407E-A947-70E740481C1C}">
                <a14:useLocalDpi xmlns:a14="http://schemas.microsoft.com/office/drawing/2010/main" val="0"/>
              </a:ext>
            </a:extLst>
          </a:blip>
          <a:srcRect t="8183" b="11725"/>
          <a:stretch/>
        </p:blipFill>
        <p:spPr>
          <a:xfrm>
            <a:off x="8941666" y="1319216"/>
            <a:ext cx="2903970" cy="1620000"/>
          </a:xfrm>
          <a:prstGeom prst="rect">
            <a:avLst/>
          </a:prstGeom>
        </p:spPr>
      </p:pic>
      <p:sp>
        <p:nvSpPr>
          <p:cNvPr id="14" name="TextBox 13">
            <a:extLst>
              <a:ext uri="{FF2B5EF4-FFF2-40B4-BE49-F238E27FC236}">
                <a16:creationId xmlns:a16="http://schemas.microsoft.com/office/drawing/2014/main" id="{697ABF63-1584-E1BC-5DCD-01D34B92CD1E}"/>
              </a:ext>
            </a:extLst>
          </p:cNvPr>
          <p:cNvSpPr txBox="1"/>
          <p:nvPr/>
        </p:nvSpPr>
        <p:spPr>
          <a:xfrm>
            <a:off x="365760" y="3308465"/>
            <a:ext cx="3495188" cy="3083921"/>
          </a:xfrm>
          <a:prstGeom prst="rect">
            <a:avLst/>
          </a:prstGeom>
          <a:noFill/>
        </p:spPr>
        <p:txBody>
          <a:bodyPr wrap="none" lIns="182880" tIns="146304" rIns="182880" bIns="146304" rtlCol="0">
            <a:spAutoFit/>
          </a:bodyPr>
          <a:lstStyle/>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フルマネージド</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PaaS / SaaS</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CapEx から OpEx へ</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伸縮性</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可用性</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冪等性</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他サービスとのAPI連携</a:t>
            </a:r>
          </a:p>
        </p:txBody>
      </p:sp>
      <p:sp>
        <p:nvSpPr>
          <p:cNvPr id="16" name="TextBox 15">
            <a:extLst>
              <a:ext uri="{FF2B5EF4-FFF2-40B4-BE49-F238E27FC236}">
                <a16:creationId xmlns:a16="http://schemas.microsoft.com/office/drawing/2014/main" id="{BE6E9B2E-5CB2-9377-7B4E-CF1CA3E74F6F}"/>
              </a:ext>
            </a:extLst>
          </p:cNvPr>
          <p:cNvSpPr txBox="1"/>
          <p:nvPr/>
        </p:nvSpPr>
        <p:spPr>
          <a:xfrm>
            <a:off x="4002574" y="3308465"/>
            <a:ext cx="4186852"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スケールアウト</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データ量に依らない性能</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Apache ファミリーとの互換性</a:t>
            </a:r>
          </a:p>
        </p:txBody>
      </p:sp>
      <p:sp>
        <p:nvSpPr>
          <p:cNvPr id="17" name="TextBox 16">
            <a:extLst>
              <a:ext uri="{FF2B5EF4-FFF2-40B4-BE49-F238E27FC236}">
                <a16:creationId xmlns:a16="http://schemas.microsoft.com/office/drawing/2014/main" id="{BCF75931-5CEF-86F2-041C-83250DF07137}"/>
              </a:ext>
            </a:extLst>
          </p:cNvPr>
          <p:cNvSpPr txBox="1"/>
          <p:nvPr/>
        </p:nvSpPr>
        <p:spPr>
          <a:xfrm>
            <a:off x="8552407" y="3308465"/>
            <a:ext cx="3070392" cy="2265236"/>
          </a:xfrm>
          <a:prstGeom prst="rect">
            <a:avLst/>
          </a:prstGeom>
          <a:noFill/>
        </p:spPr>
        <p:txBody>
          <a:bodyPr wrap="none" lIns="182880" tIns="146304" rIns="182880" bIns="146304" rtlCol="0">
            <a:spAutoFit/>
          </a:bodyPr>
          <a:lstStyle/>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言語の特定</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キーフレーズの抽出</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画像からのOCR</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画像からの推定</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他のAIとのAPI連携</a:t>
            </a:r>
          </a:p>
        </p:txBody>
      </p:sp>
    </p:spTree>
    <p:extLst>
      <p:ext uri="{BB962C8B-B14F-4D97-AF65-F5344CB8AC3E}">
        <p14:creationId xmlns:p14="http://schemas.microsoft.com/office/powerpoint/2010/main" val="40625910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2_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Meiryo UI &amp; Segoe UI">
      <a:majorFont>
        <a:latin typeface="Segoe UI Light"/>
        <a:ea typeface="Meiryo UI"/>
        <a:cs typeface=""/>
      </a:majorFont>
      <a:minorFont>
        <a:latin typeface="Segoe UI"/>
        <a:ea typeface="Meiryo UI"/>
        <a:cs typeface=""/>
      </a:minorFont>
    </a:fontScheme>
    <a:fmtScheme name="クチュール">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solidFill>
            <a:schemeClr val="tx2"/>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2"/>
          </a:solidFill>
          <a:headEnd type="none"/>
          <a:tailEnd type="arrow"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3" id="{D564BAD1-492E-450B-8321-CFEFD052DE51}" vid="{667063CC-3CB6-43FA-B202-3F7FD7F4D3D5}"/>
    </a:ext>
  </a:extLst>
</a:theme>
</file>

<file path=ppt/theme/theme2.xml><?xml version="1.0" encoding="utf-8"?>
<a:theme xmlns:a="http://schemas.openxmlformats.org/drawingml/2006/main" name="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Meiryo UI &amp; Segoe UI">
      <a:majorFont>
        <a:latin typeface="Segoe UI Light"/>
        <a:ea typeface="Meiryo UI"/>
        <a:cs typeface=""/>
      </a:majorFont>
      <a:minorFont>
        <a:latin typeface="Segoe UI"/>
        <a:ea typeface="Meiryo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3" id="{D564BAD1-492E-450B-8321-CFEFD052DE51}" vid="{00AEDCB1-FEE2-43DE-805D-32AF100AF901}"/>
    </a:ext>
  </a:extLst>
</a:theme>
</file>

<file path=ppt/theme/theme3.xml><?xml version="1.0" encoding="utf-8"?>
<a:theme xmlns:a="http://schemas.openxmlformats.org/drawingml/2006/main" name="1_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Segoe_メイリオ">
      <a:majorFont>
        <a:latin typeface="Segoe UI Light"/>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solidFill>
            <a:schemeClr val="accent6"/>
          </a:solidFill>
          <a:headEnd type="none" w="med" len="med"/>
          <a:tailEnd type="arrow" w="lg" len="lg"/>
        </a:ln>
        <a:effectLst/>
      </a:spPr>
      <a:bodyPr rtlCol="0" anchor="ctr"/>
      <a:lstStyle>
        <a:defPPr algn="ctr">
          <a:defRPr kumimoji="1"/>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3" id="{D564BAD1-492E-450B-8321-CFEFD052DE51}" vid="{FEC3426B-7575-4CB4-B876-253A8CCA1103}"/>
    </a:ext>
  </a:extLst>
</a:theme>
</file>

<file path=ppt/theme/theme4.xml><?xml version="1.0" encoding="utf-8"?>
<a:theme xmlns:a="http://schemas.openxmlformats.org/drawingml/2006/main" name="ジニアス・テンプレート（シンプル）">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3" id="{D564BAD1-492E-450B-8321-CFEFD052DE51}" vid="{EC14DDC1-9633-4160-AB3F-94C2CFADD9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maskato_template_FY22</Template>
  <TotalTime>10369</TotalTime>
  <Words>4565</Words>
  <Application>Microsoft Macintosh PowerPoint</Application>
  <PresentationFormat>Widescreen</PresentationFormat>
  <Paragraphs>938</Paragraphs>
  <Slides>49</Slides>
  <Notes>19</Notes>
  <HiddenSlides>5</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49</vt:i4>
      </vt:variant>
    </vt:vector>
  </HeadingPairs>
  <TitlesOfParts>
    <vt:vector size="65" baseType="lpstr">
      <vt:lpstr>メイリオ</vt:lpstr>
      <vt:lpstr>Meiryo UI</vt:lpstr>
      <vt:lpstr>X-Files</vt:lpstr>
      <vt:lpstr>游ゴシック</vt:lpstr>
      <vt:lpstr>Arial</vt:lpstr>
      <vt:lpstr>Calibri</vt:lpstr>
      <vt:lpstr>Courier</vt:lpstr>
      <vt:lpstr>Segoe UI</vt:lpstr>
      <vt:lpstr>Segoe UI Light</vt:lpstr>
      <vt:lpstr>Segoe UI Semibold</vt:lpstr>
      <vt:lpstr>Segoe UI Semilight</vt:lpstr>
      <vt:lpstr>Wingdings</vt:lpstr>
      <vt:lpstr>2_Default Theme</vt:lpstr>
      <vt:lpstr>Default Theme</vt:lpstr>
      <vt:lpstr>1_Default Theme</vt:lpstr>
      <vt:lpstr>ジニアス・テンプレート（シンプル）</vt:lpstr>
      <vt:lpstr>Azure Cognitive Search が実現する 情報のナレッジ化 と 全文検索システム</vt:lpstr>
      <vt:lpstr>情報？ナレッジ？</vt:lpstr>
      <vt:lpstr>情報とナレッジ</vt:lpstr>
      <vt:lpstr>情報からナレッジを引き出す</vt:lpstr>
      <vt:lpstr>情報からナレッジを引き出すためのシステム</vt:lpstr>
      <vt:lpstr>全文検索エンジンのしくみ(典型例)</vt:lpstr>
      <vt:lpstr>コラム: プリミティブな全文検索エンジンの作り方</vt:lpstr>
      <vt:lpstr>コラム: プリミティブな全文検索エンジンのペインポイント</vt:lpstr>
      <vt:lpstr>クラウド・ビッグデータ・AI時代の全文検索エンジン</vt:lpstr>
      <vt:lpstr>Azure Cognitive Search ご紹介</vt:lpstr>
      <vt:lpstr>Azure Cognitive Search</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検索エンジンの特徴</vt:lpstr>
      <vt:lpstr>特徴1：検索速度</vt:lpstr>
      <vt:lpstr>特徴2：検索結果の精度</vt:lpstr>
      <vt:lpstr>特徴3：検索結果の関連性</vt:lpstr>
      <vt:lpstr>検索の全体処理フロー</vt:lpstr>
      <vt:lpstr>インデックス作成：従来の検索の場合</vt:lpstr>
      <vt:lpstr>インデックス作成：AI 連携の場合</vt:lpstr>
      <vt:lpstr>Azure Cognitive Search の AI 連携</vt:lpstr>
      <vt:lpstr>REST API による Cognitive Search の操作</vt:lpstr>
      <vt:lpstr>API による検索イメージ</vt:lpstr>
      <vt:lpstr>Simple クエリ</vt:lpstr>
      <vt:lpstr>Lucene クエリ</vt:lpstr>
      <vt:lpstr>PowerPoint Presentation</vt:lpstr>
      <vt:lpstr>検索精度向上の施策：シノニムマップ</vt:lpstr>
      <vt:lpstr>シノニムマップの設定</vt:lpstr>
      <vt:lpstr>精度向上の施策：ランキングとスコアリングプロファイル</vt:lpstr>
      <vt:lpstr>スコアリングプロファイルの設定</vt:lpstr>
      <vt:lpstr>JFK Files Demo</vt:lpstr>
      <vt:lpstr>PowerPoint Presentation</vt:lpstr>
      <vt:lpstr>JFK Files の動き</vt:lpstr>
      <vt:lpstr>PowerPoint Presentation</vt:lpstr>
      <vt:lpstr>Job Portal Demo</vt:lpstr>
      <vt:lpstr>PowerPoint Presentation</vt:lpstr>
      <vt:lpstr>ドキュメント検索システムへの 適用イメージ</vt:lpstr>
      <vt:lpstr>テキストとタグからドキュメントを抽出するMVP方式案</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Cognitive Search が実現する情報のナレッジ化と全文検索システム</dc:title>
  <dc:subject/>
  <dc:creator>keisuke.takahashi@microsoft.com</dc:creator>
  <cp:keywords/>
  <dc:description/>
  <cp:lastModifiedBy>Keisuke Takahashi</cp:lastModifiedBy>
  <cp:revision>75</cp:revision>
  <dcterms:created xsi:type="dcterms:W3CDTF">2022-08-09T07:28:04Z</dcterms:created>
  <dcterms:modified xsi:type="dcterms:W3CDTF">2022-12-22T03:35:48Z</dcterms:modified>
  <cp:category/>
</cp:coreProperties>
</file>